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viewProps" Target="view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presProps" Target="presProps.xml" /><Relationship Id="rId5" Type="http://schemas.openxmlformats.org/officeDocument/2006/relationships/slide" Target="slides/slide1.xml" /><Relationship Id="rId4" Type="http://schemas.openxmlformats.org/officeDocument/2006/relationships/slideMaster" Target="slideMasters/slideMaster1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838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187996"/>
            <a:ext cx="7560309" cy="1584325"/>
          </a:xfrm>
          <a:custGeom>
            <a:avLst/>
            <a:gdLst/>
            <a:ahLst/>
            <a:cxnLst/>
            <a:rect l="l" t="t" r="r" b="b"/>
            <a:pathLst>
              <a:path w="7560309" h="1584325">
                <a:moveTo>
                  <a:pt x="0" y="1584007"/>
                </a:moveTo>
                <a:lnTo>
                  <a:pt x="7559992" y="1584007"/>
                </a:lnTo>
                <a:lnTo>
                  <a:pt x="7559992" y="0"/>
                </a:lnTo>
                <a:lnTo>
                  <a:pt x="0" y="0"/>
                </a:lnTo>
                <a:lnTo>
                  <a:pt x="0" y="1584007"/>
                </a:lnTo>
                <a:close/>
              </a:path>
            </a:pathLst>
          </a:custGeom>
          <a:solidFill>
            <a:srgbClr val="81D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772003"/>
            <a:ext cx="7560309" cy="1584325"/>
          </a:xfrm>
          <a:custGeom>
            <a:avLst/>
            <a:gdLst/>
            <a:ahLst/>
            <a:cxnLst/>
            <a:rect l="l" t="t" r="r" b="b"/>
            <a:pathLst>
              <a:path w="7560309" h="1584325">
                <a:moveTo>
                  <a:pt x="0" y="1583994"/>
                </a:moveTo>
                <a:lnTo>
                  <a:pt x="7559992" y="1583994"/>
                </a:lnTo>
                <a:lnTo>
                  <a:pt x="7559992" y="0"/>
                </a:lnTo>
                <a:lnTo>
                  <a:pt x="0" y="0"/>
                </a:lnTo>
                <a:lnTo>
                  <a:pt x="0" y="1583994"/>
                </a:lnTo>
                <a:close/>
              </a:path>
            </a:pathLst>
          </a:custGeom>
          <a:solidFill>
            <a:srgbClr val="97D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939993"/>
            <a:ext cx="7560309" cy="1584325"/>
          </a:xfrm>
          <a:custGeom>
            <a:avLst/>
            <a:gdLst/>
            <a:ahLst/>
            <a:cxnLst/>
            <a:rect l="l" t="t" r="r" b="b"/>
            <a:pathLst>
              <a:path w="7560309" h="1584325">
                <a:moveTo>
                  <a:pt x="0" y="1584007"/>
                </a:moveTo>
                <a:lnTo>
                  <a:pt x="7559992" y="1584007"/>
                </a:lnTo>
                <a:lnTo>
                  <a:pt x="7559992" y="0"/>
                </a:lnTo>
                <a:lnTo>
                  <a:pt x="0" y="0"/>
                </a:lnTo>
                <a:lnTo>
                  <a:pt x="0" y="1584007"/>
                </a:lnTo>
                <a:close/>
              </a:path>
            </a:pathLst>
          </a:custGeom>
          <a:solidFill>
            <a:srgbClr val="97D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9107995"/>
            <a:ext cx="7560309" cy="1584325"/>
          </a:xfrm>
          <a:custGeom>
            <a:avLst/>
            <a:gdLst/>
            <a:ahLst/>
            <a:cxnLst/>
            <a:rect l="l" t="t" r="r" b="b"/>
            <a:pathLst>
              <a:path w="7560309" h="1584325">
                <a:moveTo>
                  <a:pt x="0" y="1584007"/>
                </a:moveTo>
                <a:lnTo>
                  <a:pt x="7559992" y="1584007"/>
                </a:lnTo>
                <a:lnTo>
                  <a:pt x="7559992" y="0"/>
                </a:lnTo>
                <a:lnTo>
                  <a:pt x="0" y="0"/>
                </a:lnTo>
                <a:lnTo>
                  <a:pt x="0" y="1584007"/>
                </a:lnTo>
                <a:close/>
              </a:path>
            </a:pathLst>
          </a:custGeom>
          <a:solidFill>
            <a:srgbClr val="97D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4355998"/>
            <a:ext cx="7560309" cy="1584325"/>
          </a:xfrm>
          <a:custGeom>
            <a:avLst/>
            <a:gdLst/>
            <a:ahLst/>
            <a:cxnLst/>
            <a:rect l="l" t="t" r="r" b="b"/>
            <a:pathLst>
              <a:path w="7560309" h="1584325">
                <a:moveTo>
                  <a:pt x="0" y="1584007"/>
                </a:moveTo>
                <a:lnTo>
                  <a:pt x="7559992" y="1584007"/>
                </a:lnTo>
                <a:lnTo>
                  <a:pt x="7559992" y="0"/>
                </a:lnTo>
                <a:lnTo>
                  <a:pt x="0" y="0"/>
                </a:lnTo>
                <a:lnTo>
                  <a:pt x="0" y="1584007"/>
                </a:lnTo>
                <a:close/>
              </a:path>
            </a:pathLst>
          </a:custGeom>
          <a:solidFill>
            <a:srgbClr val="81D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7529627"/>
            <a:ext cx="7560309" cy="1584325"/>
          </a:xfrm>
          <a:custGeom>
            <a:avLst/>
            <a:gdLst/>
            <a:ahLst/>
            <a:cxnLst/>
            <a:rect l="l" t="t" r="r" b="b"/>
            <a:pathLst>
              <a:path w="7560309" h="1584325">
                <a:moveTo>
                  <a:pt x="0" y="1583994"/>
                </a:moveTo>
                <a:lnTo>
                  <a:pt x="7559992" y="1583994"/>
                </a:lnTo>
                <a:lnTo>
                  <a:pt x="7559992" y="0"/>
                </a:lnTo>
                <a:lnTo>
                  <a:pt x="0" y="0"/>
                </a:lnTo>
                <a:lnTo>
                  <a:pt x="0" y="1583994"/>
                </a:lnTo>
                <a:close/>
              </a:path>
            </a:pathLst>
          </a:custGeom>
          <a:solidFill>
            <a:srgbClr val="81D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5719" y="177296"/>
            <a:ext cx="6051410" cy="817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0715" y="3048509"/>
            <a:ext cx="7001418" cy="4279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838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13" Type="http://schemas.openxmlformats.org/officeDocument/2006/relationships/image" Target="../media/image12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1.png" /><Relationship Id="rId2" Type="http://schemas.openxmlformats.org/officeDocument/2006/relationships/image" Target="../media/image1.png" /><Relationship Id="rId16" Type="http://schemas.openxmlformats.org/officeDocument/2006/relationships/image" Target="../media/image15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png" /><Relationship Id="rId11" Type="http://schemas.openxmlformats.org/officeDocument/2006/relationships/image" Target="../media/image10.png" /><Relationship Id="rId5" Type="http://schemas.openxmlformats.org/officeDocument/2006/relationships/image" Target="../media/image4.png" /><Relationship Id="rId15" Type="http://schemas.openxmlformats.org/officeDocument/2006/relationships/image" Target="../media/image14.png" /><Relationship Id="rId10" Type="http://schemas.openxmlformats.org/officeDocument/2006/relationships/image" Target="../media/image9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Relationship Id="rId14" Type="http://schemas.openxmlformats.org/officeDocument/2006/relationships/image" Target="../media/image1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7299" y="1338510"/>
            <a:ext cx="4832350" cy="1032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100"/>
              </a:spcBef>
            </a:pP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Është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normale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ndjeheni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pikëlluar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stresuar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hutuar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frikësuar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apo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zemëruar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gjatë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një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krize</a:t>
            </a:r>
            <a:r>
              <a:rPr sz="1300" spc="60" dirty="0">
                <a:solidFill>
                  <a:srgbClr val="383838"/>
                </a:solidFill>
                <a:latin typeface="Arial"/>
                <a:cs typeface="Arial"/>
              </a:rPr>
              <a:t>.</a:t>
            </a:r>
            <a:endParaRPr sz="1300" dirty="0">
              <a:latin typeface="Arial"/>
              <a:cs typeface="Arial"/>
            </a:endParaRPr>
          </a:p>
          <a:p>
            <a:pPr marL="12700" marR="227965">
              <a:lnSpc>
                <a:spcPct val="113100"/>
              </a:lnSpc>
              <a:spcBef>
                <a:spcPts val="850"/>
              </a:spcBef>
            </a:pP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flasësh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me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njerëz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cilëve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iu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beson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mund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t’iu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ndihmojë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.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Kontaktoni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miqtë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familjen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70" dirty="0" err="1">
                <a:solidFill>
                  <a:srgbClr val="383838"/>
                </a:solidFill>
                <a:latin typeface="Arial"/>
                <a:cs typeface="Arial"/>
              </a:rPr>
              <a:t>tuaj</a:t>
            </a:r>
            <a:r>
              <a:rPr lang="en-US" sz="1300" spc="70" dirty="0">
                <a:solidFill>
                  <a:srgbClr val="383838"/>
                </a:solidFill>
                <a:latin typeface="Arial"/>
                <a:cs typeface="Arial"/>
              </a:rPr>
              <a:t>. 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7299" y="7921159"/>
            <a:ext cx="4894580" cy="6910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100"/>
              </a:spcBef>
            </a:pP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Frenoni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shqetësimin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ankthin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duke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zvogëluar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kohën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err="1">
                <a:solidFill>
                  <a:srgbClr val="383838"/>
                </a:solidFill>
                <a:latin typeface="Arial"/>
                <a:cs typeface="Arial"/>
              </a:rPr>
              <a:t>që</a:t>
            </a:r>
            <a:r>
              <a:rPr lang="en-US" sz="1300" spc="125">
                <a:solidFill>
                  <a:srgbClr val="383838"/>
                </a:solidFill>
                <a:latin typeface="Arial"/>
                <a:cs typeface="Arial"/>
              </a:rPr>
              <a:t> ju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familja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err="1">
                <a:solidFill>
                  <a:srgbClr val="383838"/>
                </a:solidFill>
                <a:latin typeface="Arial"/>
                <a:cs typeface="Arial"/>
              </a:rPr>
              <a:t>juaj</a:t>
            </a:r>
            <a:r>
              <a:rPr lang="en-US" sz="1300" spc="125">
                <a:solidFill>
                  <a:srgbClr val="383838"/>
                </a:solidFill>
                <a:latin typeface="Arial"/>
                <a:cs typeface="Arial"/>
              </a:rPr>
              <a:t> e kaloni 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duke </a:t>
            </a:r>
            <a:r>
              <a:rPr lang="en-US" sz="1300" spc="125" err="1">
                <a:solidFill>
                  <a:srgbClr val="383838"/>
                </a:solidFill>
                <a:latin typeface="Arial"/>
                <a:cs typeface="Arial"/>
              </a:rPr>
              <a:t>shikuar</a:t>
            </a:r>
            <a:r>
              <a:rPr lang="en-US" sz="1300" spc="125">
                <a:solidFill>
                  <a:srgbClr val="383838"/>
                </a:solidFill>
                <a:latin typeface="Arial"/>
                <a:cs typeface="Arial"/>
              </a:rPr>
              <a:t> ose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dëgjuar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lajme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cilat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i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vlerësoni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si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25" dirty="0" err="1">
                <a:solidFill>
                  <a:srgbClr val="383838"/>
                </a:solidFill>
                <a:latin typeface="Arial"/>
                <a:cs typeface="Arial"/>
              </a:rPr>
              <a:t>shqetësuese</a:t>
            </a:r>
            <a:r>
              <a:rPr lang="en-US" sz="1300" spc="125" dirty="0">
                <a:solidFill>
                  <a:srgbClr val="383838"/>
                </a:solidFill>
                <a:latin typeface="Arial"/>
                <a:cs typeface="Arial"/>
              </a:rPr>
              <a:t>. 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80715" y="3048509"/>
            <a:ext cx="7001418" cy="43132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740" marR="1737360">
              <a:lnSpc>
                <a:spcPct val="113100"/>
              </a:lnSpc>
              <a:spcBef>
                <a:spcPts val="100"/>
              </a:spcBef>
            </a:pPr>
            <a:r>
              <a:rPr lang="en-US" sz="1300" spc="80" dirty="0" err="1"/>
              <a:t>Nëse</a:t>
            </a:r>
            <a:r>
              <a:rPr lang="en-US" sz="1300" spc="80" dirty="0"/>
              <a:t> </a:t>
            </a:r>
            <a:r>
              <a:rPr lang="en-US" sz="1300" spc="80" dirty="0" err="1"/>
              <a:t>iu</a:t>
            </a:r>
            <a:r>
              <a:rPr lang="en-US" sz="1300" spc="80" dirty="0"/>
              <a:t> </a:t>
            </a:r>
            <a:r>
              <a:rPr lang="en-US" sz="1300" spc="80" dirty="0" err="1"/>
              <a:t>duhet</a:t>
            </a:r>
            <a:r>
              <a:rPr lang="en-US" sz="1300" spc="80" dirty="0"/>
              <a:t> </a:t>
            </a:r>
            <a:r>
              <a:rPr lang="en-US" sz="1300" spc="80" dirty="0" err="1"/>
              <a:t>të</a:t>
            </a:r>
            <a:r>
              <a:rPr lang="en-US" sz="1300" spc="80" dirty="0"/>
              <a:t> </a:t>
            </a:r>
            <a:r>
              <a:rPr lang="en-US" sz="1300" spc="80" dirty="0" err="1"/>
              <a:t>qëndroni</a:t>
            </a:r>
            <a:r>
              <a:rPr lang="en-US" sz="1300" spc="80" dirty="0"/>
              <a:t> </a:t>
            </a:r>
            <a:r>
              <a:rPr lang="en-US" sz="1300" spc="80" dirty="0" err="1"/>
              <a:t>në</a:t>
            </a:r>
            <a:r>
              <a:rPr lang="en-US" sz="1300" spc="80" dirty="0"/>
              <a:t> </a:t>
            </a:r>
            <a:r>
              <a:rPr lang="en-US" sz="1300" spc="80" dirty="0" err="1"/>
              <a:t>shtëpi</a:t>
            </a:r>
            <a:r>
              <a:rPr lang="en-US" sz="1300" spc="80" dirty="0"/>
              <a:t>, </a:t>
            </a:r>
            <a:r>
              <a:rPr lang="en-US" sz="1300" spc="80" dirty="0" err="1"/>
              <a:t>mirëmbani</a:t>
            </a:r>
            <a:r>
              <a:rPr lang="en-US" sz="1300" spc="80" dirty="0"/>
              <a:t> </a:t>
            </a:r>
            <a:r>
              <a:rPr lang="en-US" sz="1300" spc="80" dirty="0" err="1"/>
              <a:t>një</a:t>
            </a:r>
            <a:r>
              <a:rPr lang="en-US" sz="1300" spc="80" dirty="0"/>
              <a:t> </a:t>
            </a:r>
            <a:r>
              <a:rPr lang="en-US" sz="1300" spc="80" dirty="0" err="1"/>
              <a:t>mënyrë</a:t>
            </a:r>
            <a:r>
              <a:rPr lang="en-US" sz="1300" spc="80" dirty="0"/>
              <a:t> </a:t>
            </a:r>
            <a:r>
              <a:rPr lang="en-US" sz="1300" spc="80" dirty="0" err="1"/>
              <a:t>jetese</a:t>
            </a:r>
            <a:r>
              <a:rPr lang="en-US" sz="1300" spc="80" dirty="0"/>
              <a:t> </a:t>
            </a:r>
            <a:r>
              <a:rPr lang="en-US" sz="1300" spc="80" dirty="0" err="1"/>
              <a:t>të</a:t>
            </a:r>
            <a:r>
              <a:rPr lang="en-US" sz="1300" spc="80" dirty="0"/>
              <a:t> </a:t>
            </a:r>
            <a:r>
              <a:rPr lang="en-US" sz="1300" spc="80" dirty="0" err="1"/>
              <a:t>shëndetshme</a:t>
            </a:r>
            <a:r>
              <a:rPr lang="en-US" sz="1300" spc="80" dirty="0"/>
              <a:t> - </a:t>
            </a:r>
            <a:r>
              <a:rPr lang="en-US" sz="1300" spc="80" dirty="0" err="1"/>
              <a:t>përfshirë</a:t>
            </a:r>
            <a:r>
              <a:rPr lang="en-US" sz="1300" spc="80" dirty="0"/>
              <a:t> </a:t>
            </a:r>
            <a:r>
              <a:rPr lang="en-US" sz="1300" spc="80" dirty="0" err="1"/>
              <a:t>ushqyerjen</a:t>
            </a:r>
            <a:r>
              <a:rPr lang="en-US" sz="1300" spc="80" dirty="0"/>
              <a:t> e </a:t>
            </a:r>
            <a:r>
              <a:rPr lang="en-US" sz="1300" spc="80" dirty="0" err="1"/>
              <a:t>shëndetshme</a:t>
            </a:r>
            <a:r>
              <a:rPr lang="en-US" sz="1300" spc="80" dirty="0"/>
              <a:t>, </a:t>
            </a:r>
            <a:r>
              <a:rPr lang="en-US" sz="1300" spc="80" dirty="0" err="1"/>
              <a:t>gjumin</a:t>
            </a:r>
            <a:r>
              <a:rPr lang="en-US" sz="1300" spc="80" dirty="0"/>
              <a:t>, </a:t>
            </a:r>
            <a:r>
              <a:rPr lang="en-US" sz="1300" spc="80" dirty="0" err="1"/>
              <a:t>ushtrimet</a:t>
            </a:r>
            <a:r>
              <a:rPr lang="en-US" sz="1300" spc="80" dirty="0"/>
              <a:t> </a:t>
            </a:r>
            <a:r>
              <a:rPr lang="en-US" sz="1300" spc="80" dirty="0" err="1"/>
              <a:t>fizike</a:t>
            </a:r>
            <a:r>
              <a:rPr lang="en-US" sz="1300" spc="80" dirty="0"/>
              <a:t> </a:t>
            </a:r>
            <a:r>
              <a:rPr lang="en-US" sz="1300" spc="80" dirty="0" err="1"/>
              <a:t>dhe</a:t>
            </a:r>
            <a:r>
              <a:rPr lang="en-US" sz="1300" spc="80" dirty="0"/>
              <a:t> </a:t>
            </a:r>
            <a:r>
              <a:rPr lang="en-US" sz="1300" spc="80" dirty="0" err="1"/>
              <a:t>kontaktet</a:t>
            </a:r>
            <a:r>
              <a:rPr lang="en-US" sz="1300" spc="80" dirty="0"/>
              <a:t> </a:t>
            </a:r>
            <a:r>
              <a:rPr lang="en-US" sz="1300" spc="80" dirty="0" err="1"/>
              <a:t>shoqërore</a:t>
            </a:r>
            <a:r>
              <a:rPr lang="en-US" sz="1300" spc="80" dirty="0"/>
              <a:t> me </a:t>
            </a:r>
            <a:r>
              <a:rPr lang="en-US" sz="1300" spc="80" dirty="0" err="1"/>
              <a:t>të</a:t>
            </a:r>
            <a:r>
              <a:rPr lang="en-US" sz="1300" spc="80" dirty="0"/>
              <a:t> </a:t>
            </a:r>
            <a:r>
              <a:rPr lang="en-US" sz="1300" spc="80" dirty="0" err="1"/>
              <a:t>dashurit</a:t>
            </a:r>
            <a:r>
              <a:rPr lang="en-US" sz="1300" spc="80" dirty="0"/>
              <a:t> </a:t>
            </a:r>
            <a:r>
              <a:rPr lang="en-US" sz="1300" spc="80" dirty="0" err="1"/>
              <a:t>në</a:t>
            </a:r>
            <a:r>
              <a:rPr lang="en-US" sz="1300" spc="80" dirty="0"/>
              <a:t> </a:t>
            </a:r>
            <a:r>
              <a:rPr lang="en-US" sz="1300" spc="80" dirty="0" err="1"/>
              <a:t>shtëpi</a:t>
            </a:r>
            <a:r>
              <a:rPr lang="en-US" sz="1300" spc="80" dirty="0"/>
              <a:t> </a:t>
            </a:r>
            <a:r>
              <a:rPr lang="en-US" sz="1300" spc="80" dirty="0" err="1"/>
              <a:t>dhe</a:t>
            </a:r>
            <a:r>
              <a:rPr lang="en-US" sz="1300" spc="80" dirty="0"/>
              <a:t> me </a:t>
            </a:r>
            <a:r>
              <a:rPr lang="en-US" sz="1300" spc="80" dirty="0" err="1"/>
              <a:t>familjen</a:t>
            </a:r>
            <a:r>
              <a:rPr lang="en-US" sz="1300" spc="80" dirty="0"/>
              <a:t> </a:t>
            </a:r>
            <a:r>
              <a:rPr lang="en-US" sz="1300" spc="80" dirty="0" err="1"/>
              <a:t>dhe</a:t>
            </a:r>
            <a:r>
              <a:rPr lang="en-US" sz="1300" spc="80" dirty="0"/>
              <a:t> </a:t>
            </a:r>
            <a:r>
              <a:rPr lang="en-US" sz="1300" spc="80" dirty="0" err="1"/>
              <a:t>miqtë</a:t>
            </a:r>
            <a:r>
              <a:rPr lang="en-US" sz="1300" spc="80" dirty="0"/>
              <a:t> e </a:t>
            </a:r>
            <a:r>
              <a:rPr lang="en-US" sz="1300" spc="80" dirty="0" err="1"/>
              <a:t>tjerë</a:t>
            </a:r>
            <a:r>
              <a:rPr lang="en-US" sz="1300" spc="80" dirty="0"/>
              <a:t> </a:t>
            </a:r>
            <a:r>
              <a:rPr lang="en-US" sz="1300" spc="80" dirty="0" err="1"/>
              <a:t>përmes</a:t>
            </a:r>
            <a:r>
              <a:rPr lang="en-US" sz="1300" spc="80" dirty="0"/>
              <a:t> email-it </a:t>
            </a:r>
            <a:r>
              <a:rPr lang="en-US" sz="1300" spc="80" dirty="0" err="1"/>
              <a:t>dhe</a:t>
            </a:r>
            <a:r>
              <a:rPr lang="en-US" sz="1300" spc="80" dirty="0"/>
              <a:t> </a:t>
            </a:r>
            <a:r>
              <a:rPr lang="en-US" sz="1300" spc="80" dirty="0" err="1"/>
              <a:t>telefonit</a:t>
            </a:r>
            <a:r>
              <a:rPr lang="en-US" sz="1300" spc="80" dirty="0"/>
              <a:t>.</a:t>
            </a:r>
            <a:br>
              <a:rPr lang="en-US" sz="1300" spc="80" dirty="0"/>
            </a:br>
            <a:endParaRPr sz="1300" dirty="0">
              <a:latin typeface="Times New Roman"/>
              <a:cs typeface="Times New Roman"/>
            </a:endParaRPr>
          </a:p>
          <a:p>
            <a:pPr marL="1878330" marR="128905">
              <a:lnSpc>
                <a:spcPct val="113100"/>
              </a:lnSpc>
            </a:pPr>
            <a:r>
              <a:rPr lang="en-US" sz="1300" spc="120" dirty="0" err="1"/>
              <a:t>Mos</a:t>
            </a:r>
            <a:r>
              <a:rPr lang="en-US" sz="1300" spc="120" dirty="0"/>
              <a:t> </a:t>
            </a:r>
            <a:r>
              <a:rPr lang="en-US" sz="1300" spc="120" dirty="0" err="1"/>
              <a:t>përdorni</a:t>
            </a:r>
            <a:r>
              <a:rPr lang="en-US" sz="1300" spc="120" dirty="0"/>
              <a:t> </a:t>
            </a:r>
            <a:r>
              <a:rPr lang="en-US" sz="1300" spc="120" dirty="0" err="1"/>
              <a:t>pirjen</a:t>
            </a:r>
            <a:r>
              <a:rPr lang="en-US" sz="1300" spc="120" dirty="0"/>
              <a:t> e </a:t>
            </a:r>
            <a:r>
              <a:rPr lang="en-US" sz="1300" spc="120" dirty="0" err="1"/>
              <a:t>duhanit</a:t>
            </a:r>
            <a:r>
              <a:rPr lang="en-US" sz="1300" spc="120" dirty="0"/>
              <a:t>, </a:t>
            </a:r>
            <a:r>
              <a:rPr lang="en-US" sz="1300" spc="120" dirty="0" err="1"/>
              <a:t>alkoolin</a:t>
            </a:r>
            <a:r>
              <a:rPr lang="en-US" sz="1300" spc="120" dirty="0"/>
              <a:t> </a:t>
            </a:r>
            <a:r>
              <a:rPr lang="en-US" sz="1300" spc="120" dirty="0" err="1"/>
              <a:t>apo</a:t>
            </a:r>
            <a:r>
              <a:rPr lang="en-US" sz="1300" spc="120" dirty="0"/>
              <a:t> </a:t>
            </a:r>
            <a:r>
              <a:rPr lang="en-US" sz="1300" spc="120" dirty="0" err="1"/>
              <a:t>drogat</a:t>
            </a:r>
            <a:r>
              <a:rPr lang="en-US" sz="1300" spc="120" dirty="0"/>
              <a:t> e </a:t>
            </a:r>
            <a:r>
              <a:rPr lang="en-US" sz="1300" spc="120" dirty="0" err="1"/>
              <a:t>tjera</a:t>
            </a:r>
            <a:r>
              <a:rPr lang="en-US" sz="1300" spc="120" dirty="0"/>
              <a:t> </a:t>
            </a:r>
            <a:r>
              <a:rPr lang="en-US" sz="1300" spc="120" dirty="0" err="1"/>
              <a:t>për</a:t>
            </a:r>
            <a:r>
              <a:rPr lang="en-US" sz="1300" spc="120" dirty="0"/>
              <a:t> </a:t>
            </a:r>
            <a:r>
              <a:rPr lang="en-US" sz="1300" spc="120" dirty="0" err="1"/>
              <a:t>t'u</a:t>
            </a:r>
            <a:r>
              <a:rPr lang="en-US" sz="1300" spc="120" dirty="0"/>
              <a:t> </a:t>
            </a:r>
            <a:r>
              <a:rPr lang="en-US" sz="1300" spc="120" dirty="0" err="1"/>
              <a:t>përballur</a:t>
            </a:r>
            <a:r>
              <a:rPr lang="en-US" sz="1300" spc="120" dirty="0"/>
              <a:t> me </a:t>
            </a:r>
            <a:r>
              <a:rPr lang="en-US" sz="1300" spc="120" dirty="0" err="1"/>
              <a:t>emocionet</a:t>
            </a:r>
            <a:r>
              <a:rPr lang="en-US" sz="1300" spc="120" dirty="0"/>
              <a:t> </a:t>
            </a:r>
            <a:r>
              <a:rPr lang="en-US" sz="1300" spc="120" dirty="0" err="1"/>
              <a:t>tuaja</a:t>
            </a:r>
            <a:r>
              <a:rPr lang="en-US" sz="1300" spc="120" dirty="0"/>
              <a:t>. </a:t>
            </a:r>
            <a:endParaRPr sz="1300" spc="105" dirty="0"/>
          </a:p>
          <a:p>
            <a:pPr marL="1878330" marR="5080">
              <a:lnSpc>
                <a:spcPct val="113100"/>
              </a:lnSpc>
              <a:spcBef>
                <a:spcPts val="850"/>
              </a:spcBef>
            </a:pPr>
            <a:r>
              <a:rPr lang="en-US" sz="1300" spc="80" dirty="0" err="1"/>
              <a:t>Nëse</a:t>
            </a:r>
            <a:r>
              <a:rPr lang="en-US" sz="1300" spc="80" dirty="0"/>
              <a:t> </a:t>
            </a:r>
            <a:r>
              <a:rPr lang="en-US" sz="1300" spc="80" dirty="0" err="1"/>
              <a:t>ndjeheni</a:t>
            </a:r>
            <a:r>
              <a:rPr lang="en-US" sz="1300" spc="80" dirty="0"/>
              <a:t> </a:t>
            </a:r>
            <a:r>
              <a:rPr lang="en-US" sz="1300" spc="80" dirty="0" err="1"/>
              <a:t>të</a:t>
            </a:r>
            <a:r>
              <a:rPr lang="en-US" sz="1300" spc="80" dirty="0"/>
              <a:t> </a:t>
            </a:r>
            <a:r>
              <a:rPr lang="en-US" sz="1300" spc="80" dirty="0" err="1"/>
              <a:t>mbingarkuar</a:t>
            </a:r>
            <a:r>
              <a:rPr lang="en-US" sz="1300" spc="80" dirty="0"/>
              <a:t>, </a:t>
            </a:r>
            <a:r>
              <a:rPr lang="en-US" sz="1300" spc="80" dirty="0" err="1"/>
              <a:t>bisedoni</a:t>
            </a:r>
            <a:r>
              <a:rPr lang="en-US" sz="1300" spc="80" dirty="0"/>
              <a:t> me </a:t>
            </a:r>
            <a:r>
              <a:rPr lang="en-US" sz="1300" spc="80" dirty="0" err="1"/>
              <a:t>një</a:t>
            </a:r>
            <a:r>
              <a:rPr lang="en-US" sz="1300" spc="80" dirty="0"/>
              <a:t> </a:t>
            </a:r>
            <a:r>
              <a:rPr lang="en-US" sz="1300" spc="80" dirty="0" err="1"/>
              <a:t>punonjës</a:t>
            </a:r>
            <a:r>
              <a:rPr lang="en-US" sz="1300" spc="80" dirty="0"/>
              <a:t> </a:t>
            </a:r>
            <a:r>
              <a:rPr lang="en-US" sz="1300" spc="80" dirty="0" err="1"/>
              <a:t>shëndetësor</a:t>
            </a:r>
            <a:r>
              <a:rPr lang="en-US" sz="1300" spc="80" dirty="0"/>
              <a:t> </a:t>
            </a:r>
            <a:r>
              <a:rPr lang="en-US" sz="1300" spc="80" dirty="0" err="1"/>
              <a:t>ose</a:t>
            </a:r>
            <a:r>
              <a:rPr lang="en-US" sz="1300" spc="80" dirty="0"/>
              <a:t> </a:t>
            </a:r>
            <a:r>
              <a:rPr lang="en-US" sz="1300" spc="80" dirty="0" err="1"/>
              <a:t>një</a:t>
            </a:r>
            <a:r>
              <a:rPr lang="en-US" sz="1300" spc="80" dirty="0"/>
              <a:t> </a:t>
            </a:r>
            <a:r>
              <a:rPr lang="en-US" sz="1300" spc="80" dirty="0" err="1"/>
              <a:t>profesionist</a:t>
            </a:r>
            <a:r>
              <a:rPr lang="en-US" sz="1300" spc="80" dirty="0"/>
              <a:t> </a:t>
            </a:r>
            <a:r>
              <a:rPr lang="en-US" sz="1300" spc="80" dirty="0" err="1"/>
              <a:t>të</a:t>
            </a:r>
            <a:r>
              <a:rPr lang="en-US" sz="1300" spc="80" dirty="0"/>
              <a:t> </a:t>
            </a:r>
            <a:r>
              <a:rPr lang="en-US" sz="1300" spc="80" dirty="0" err="1"/>
              <a:t>shëndetit</a:t>
            </a:r>
            <a:r>
              <a:rPr lang="en-US" sz="1300" spc="80" dirty="0"/>
              <a:t> </a:t>
            </a:r>
            <a:r>
              <a:rPr lang="en-US" sz="1300" spc="80" dirty="0" err="1"/>
              <a:t>mendor</a:t>
            </a:r>
            <a:r>
              <a:rPr lang="en-US" sz="1300" spc="80" dirty="0"/>
              <a:t>. </a:t>
            </a:r>
            <a:r>
              <a:rPr lang="en-US" sz="1300" spc="80" dirty="0" err="1"/>
              <a:t>Përgatitni</a:t>
            </a:r>
            <a:r>
              <a:rPr lang="en-US" sz="1300" spc="80" dirty="0"/>
              <a:t> </a:t>
            </a:r>
            <a:r>
              <a:rPr lang="en-US" sz="1300" spc="80" dirty="0" err="1"/>
              <a:t>një</a:t>
            </a:r>
            <a:r>
              <a:rPr lang="en-US" sz="1300" spc="80" dirty="0"/>
              <a:t> plan se </a:t>
            </a:r>
            <a:r>
              <a:rPr lang="en-US" sz="1300" spc="80" dirty="0" err="1"/>
              <a:t>ku</a:t>
            </a:r>
            <a:r>
              <a:rPr lang="en-US" sz="1300" spc="80" dirty="0"/>
              <a:t> </a:t>
            </a:r>
            <a:r>
              <a:rPr lang="en-US" sz="1300" spc="80" dirty="0" err="1"/>
              <a:t>të</a:t>
            </a:r>
            <a:r>
              <a:rPr lang="en-US" sz="1300" spc="80" dirty="0"/>
              <a:t> </a:t>
            </a:r>
            <a:r>
              <a:rPr lang="en-US" sz="1300" spc="80" dirty="0" err="1"/>
              <a:t>shkoni</a:t>
            </a:r>
            <a:r>
              <a:rPr lang="en-US" sz="1300" spc="80" dirty="0"/>
              <a:t> </a:t>
            </a:r>
            <a:r>
              <a:rPr lang="en-US" sz="1300" spc="80" dirty="0" err="1"/>
              <a:t>dhe</a:t>
            </a:r>
            <a:r>
              <a:rPr lang="en-US" sz="1300" spc="80" dirty="0"/>
              <a:t> </a:t>
            </a:r>
            <a:r>
              <a:rPr lang="en-US" sz="1300" spc="80" dirty="0" err="1"/>
              <a:t>si</a:t>
            </a:r>
            <a:r>
              <a:rPr lang="en-US" sz="1300" spc="80" dirty="0"/>
              <a:t> </a:t>
            </a:r>
            <a:r>
              <a:rPr lang="en-US" sz="1300" spc="80" dirty="0" err="1"/>
              <a:t>të</a:t>
            </a:r>
            <a:r>
              <a:rPr lang="en-US" sz="1300" spc="80" dirty="0"/>
              <a:t> </a:t>
            </a:r>
            <a:r>
              <a:rPr lang="en-US" sz="1300" spc="80" err="1"/>
              <a:t>kërkoni</a:t>
            </a:r>
            <a:r>
              <a:rPr lang="en-US" sz="1300" spc="80"/>
              <a:t> ndihmë, nëse iu duhet, </a:t>
            </a:r>
            <a:r>
              <a:rPr lang="en-US" sz="1300" spc="80" dirty="0" err="1"/>
              <a:t>për</a:t>
            </a:r>
            <a:r>
              <a:rPr lang="en-US" sz="1300" spc="80" dirty="0"/>
              <a:t> </a:t>
            </a:r>
            <a:r>
              <a:rPr lang="en-US" sz="1300" spc="80" dirty="0" err="1"/>
              <a:t>nevoja</a:t>
            </a:r>
            <a:r>
              <a:rPr lang="en-US" sz="1300" spc="80" dirty="0"/>
              <a:t> </a:t>
            </a:r>
            <a:r>
              <a:rPr lang="en-US" sz="1300" spc="80" dirty="0" err="1"/>
              <a:t>të</a:t>
            </a:r>
            <a:r>
              <a:rPr lang="en-US" sz="1300" spc="80" dirty="0"/>
              <a:t> </a:t>
            </a:r>
            <a:r>
              <a:rPr lang="en-US" sz="1300" spc="80" dirty="0" err="1"/>
              <a:t>shëndetit</a:t>
            </a:r>
            <a:r>
              <a:rPr lang="en-US" sz="1300" spc="80" dirty="0"/>
              <a:t> </a:t>
            </a:r>
            <a:r>
              <a:rPr lang="en-US" sz="1300" spc="80" dirty="0" err="1"/>
              <a:t>fizik</a:t>
            </a:r>
            <a:r>
              <a:rPr lang="en-US" sz="1300" spc="80" dirty="0"/>
              <a:t> </a:t>
            </a:r>
            <a:r>
              <a:rPr lang="en-US" sz="1300" spc="80" err="1"/>
              <a:t>dhe</a:t>
            </a:r>
            <a:r>
              <a:rPr lang="en-US" sz="1300" spc="80"/>
              <a:t> mendor.</a:t>
            </a:r>
            <a:endParaRPr sz="1300" spc="95" dirty="0"/>
          </a:p>
          <a:p>
            <a:pPr marL="78740" marR="1878964">
              <a:lnSpc>
                <a:spcPct val="113100"/>
              </a:lnSpc>
              <a:spcBef>
                <a:spcPts val="940"/>
              </a:spcBef>
            </a:pPr>
            <a:r>
              <a:rPr lang="en-US" sz="1300" spc="95" dirty="0" err="1"/>
              <a:t>Kuptoni</a:t>
            </a:r>
            <a:r>
              <a:rPr lang="en-US" sz="1300" spc="95" dirty="0"/>
              <a:t> </a:t>
            </a:r>
            <a:r>
              <a:rPr lang="en-US" sz="1300" spc="95" dirty="0" err="1"/>
              <a:t>faktet</a:t>
            </a:r>
            <a:r>
              <a:rPr lang="en-US" sz="1300" spc="95" dirty="0"/>
              <a:t>. </a:t>
            </a:r>
            <a:r>
              <a:rPr lang="en-US" sz="1300" spc="95" dirty="0" err="1"/>
              <a:t>Mblidhni</a:t>
            </a:r>
            <a:r>
              <a:rPr lang="en-US" sz="1300" spc="95" dirty="0"/>
              <a:t> </a:t>
            </a:r>
            <a:r>
              <a:rPr lang="en-US" sz="1300" spc="95" dirty="0" err="1"/>
              <a:t>informata</a:t>
            </a:r>
            <a:r>
              <a:rPr lang="en-US" sz="1300" spc="95" dirty="0"/>
              <a:t> </a:t>
            </a:r>
            <a:r>
              <a:rPr lang="en-US" sz="1300" spc="95" dirty="0" err="1"/>
              <a:t>që</a:t>
            </a:r>
            <a:r>
              <a:rPr lang="en-US" sz="1300" spc="95" dirty="0"/>
              <a:t> do </a:t>
            </a:r>
            <a:r>
              <a:rPr lang="en-US" sz="1300" spc="95" dirty="0" err="1"/>
              <a:t>t‘iu</a:t>
            </a:r>
            <a:r>
              <a:rPr lang="en-US" sz="1300" spc="95" dirty="0"/>
              <a:t> </a:t>
            </a:r>
            <a:r>
              <a:rPr lang="en-US" sz="1300" spc="95" dirty="0" err="1"/>
              <a:t>ndihmojnë</a:t>
            </a:r>
            <a:r>
              <a:rPr lang="en-US" sz="1300" spc="95" dirty="0"/>
              <a:t> </a:t>
            </a:r>
            <a:r>
              <a:rPr lang="en-US" sz="1300" spc="95" dirty="0" err="1"/>
              <a:t>të</a:t>
            </a:r>
            <a:r>
              <a:rPr lang="en-US" sz="1300" spc="95" dirty="0"/>
              <a:t> </a:t>
            </a:r>
            <a:r>
              <a:rPr lang="en-US" sz="1300" spc="95" dirty="0" err="1"/>
              <a:t>përcaktoni</a:t>
            </a:r>
            <a:r>
              <a:rPr lang="en-US" sz="1300" spc="95" dirty="0"/>
              <a:t> me </a:t>
            </a:r>
            <a:r>
              <a:rPr lang="en-US" sz="1300" spc="95" dirty="0" err="1"/>
              <a:t>saktësi</a:t>
            </a:r>
            <a:r>
              <a:rPr lang="en-US" sz="1300" spc="95" dirty="0"/>
              <a:t> </a:t>
            </a:r>
            <a:r>
              <a:rPr lang="en-US" sz="1300" spc="95" dirty="0" err="1"/>
              <a:t>rrezikshmërinë</a:t>
            </a:r>
            <a:r>
              <a:rPr lang="en-US" sz="1300" spc="95" dirty="0"/>
              <a:t> </a:t>
            </a:r>
            <a:r>
              <a:rPr lang="en-US" sz="1300" spc="95" dirty="0" err="1"/>
              <a:t>tuaj</a:t>
            </a:r>
            <a:r>
              <a:rPr lang="en-US" sz="1300" spc="95" dirty="0"/>
              <a:t> </a:t>
            </a:r>
            <a:r>
              <a:rPr lang="en-US" sz="1300" spc="95" dirty="0" err="1"/>
              <a:t>në</a:t>
            </a:r>
            <a:r>
              <a:rPr lang="en-US" sz="1300" spc="95" dirty="0"/>
              <a:t> </a:t>
            </a:r>
            <a:r>
              <a:rPr lang="en-US" sz="1300" spc="95" dirty="0" err="1"/>
              <a:t>mënyrë</a:t>
            </a:r>
            <a:r>
              <a:rPr lang="en-US" sz="1300" spc="95" dirty="0"/>
              <a:t> </a:t>
            </a:r>
            <a:r>
              <a:rPr lang="en-US" sz="1300" spc="95" dirty="0" err="1"/>
              <a:t>që</a:t>
            </a:r>
            <a:r>
              <a:rPr lang="en-US" sz="1300" spc="95" dirty="0"/>
              <a:t> </a:t>
            </a:r>
            <a:r>
              <a:rPr lang="en-US" sz="1300" spc="95" dirty="0" err="1"/>
              <a:t>të</a:t>
            </a:r>
            <a:r>
              <a:rPr lang="en-US" sz="1300" spc="95" dirty="0"/>
              <a:t> </a:t>
            </a:r>
            <a:r>
              <a:rPr lang="en-US" sz="1300" spc="95" dirty="0" err="1"/>
              <a:t>merrni</a:t>
            </a:r>
            <a:r>
              <a:rPr lang="en-US" sz="1300" spc="95" dirty="0"/>
              <a:t> </a:t>
            </a:r>
            <a:r>
              <a:rPr lang="en-US" sz="1300" spc="95" dirty="0" err="1"/>
              <a:t>masa</a:t>
            </a:r>
            <a:r>
              <a:rPr lang="en-US" sz="1300" spc="95" dirty="0"/>
              <a:t> </a:t>
            </a:r>
            <a:r>
              <a:rPr lang="en-US" sz="1300" spc="95" dirty="0" err="1"/>
              <a:t>paraprake</a:t>
            </a:r>
            <a:r>
              <a:rPr lang="en-US" sz="1300" spc="95" dirty="0"/>
              <a:t> </a:t>
            </a:r>
            <a:r>
              <a:rPr lang="en-US" sz="1300" spc="95" dirty="0" err="1"/>
              <a:t>të</a:t>
            </a:r>
            <a:r>
              <a:rPr lang="en-US" sz="1300" spc="95" dirty="0"/>
              <a:t> </a:t>
            </a:r>
            <a:r>
              <a:rPr lang="en-US" sz="1300" spc="95" dirty="0" err="1"/>
              <a:t>arsyeshme</a:t>
            </a:r>
            <a:r>
              <a:rPr lang="en-US" sz="1300" spc="95" dirty="0"/>
              <a:t>. </a:t>
            </a:r>
            <a:r>
              <a:rPr lang="en-US" sz="1300" spc="95" dirty="0" err="1"/>
              <a:t>Gjeni</a:t>
            </a:r>
            <a:r>
              <a:rPr lang="en-US" sz="1300" spc="95" dirty="0"/>
              <a:t> </a:t>
            </a:r>
            <a:r>
              <a:rPr lang="en-US" sz="1300" spc="95" dirty="0" err="1"/>
              <a:t>burime</a:t>
            </a:r>
            <a:r>
              <a:rPr lang="en-US" sz="1300" spc="95" dirty="0"/>
              <a:t> </a:t>
            </a:r>
            <a:r>
              <a:rPr lang="en-US" sz="1300" spc="95" dirty="0" err="1"/>
              <a:t>të</a:t>
            </a:r>
            <a:r>
              <a:rPr lang="en-US" sz="1300" spc="95" dirty="0"/>
              <a:t> </a:t>
            </a:r>
            <a:r>
              <a:rPr lang="en-US" sz="1300" spc="95" dirty="0" err="1"/>
              <a:t>besueshme</a:t>
            </a:r>
            <a:r>
              <a:rPr lang="en-US" sz="1300" spc="95" dirty="0"/>
              <a:t> </a:t>
            </a:r>
            <a:r>
              <a:rPr lang="en-US" sz="1300" spc="95" dirty="0" err="1"/>
              <a:t>të</a:t>
            </a:r>
            <a:r>
              <a:rPr lang="en-US" sz="1300" spc="95" dirty="0"/>
              <a:t> </a:t>
            </a:r>
            <a:r>
              <a:rPr lang="en-US" sz="1300" spc="95" dirty="0" err="1"/>
              <a:t>cilave</a:t>
            </a:r>
            <a:r>
              <a:rPr lang="en-US" sz="1300" spc="95" dirty="0"/>
              <a:t> </a:t>
            </a:r>
            <a:r>
              <a:rPr lang="en-US" sz="1300" spc="95" dirty="0" err="1"/>
              <a:t>mund</a:t>
            </a:r>
            <a:r>
              <a:rPr lang="en-US" sz="1300" spc="95" dirty="0"/>
              <a:t> </a:t>
            </a:r>
            <a:r>
              <a:rPr lang="en-US" sz="1300" spc="95" dirty="0" err="1"/>
              <a:t>t‘u</a:t>
            </a:r>
            <a:r>
              <a:rPr lang="en-US" sz="1300" spc="95" dirty="0"/>
              <a:t> </a:t>
            </a:r>
            <a:r>
              <a:rPr lang="en-US" sz="1300" spc="95" dirty="0" err="1"/>
              <a:t>besoni</a:t>
            </a:r>
            <a:r>
              <a:rPr lang="en-US" sz="1300" spc="95" dirty="0"/>
              <a:t>, </a:t>
            </a:r>
            <a:r>
              <a:rPr lang="en-US" sz="1300" spc="95" dirty="0" err="1"/>
              <a:t>siç</a:t>
            </a:r>
            <a:r>
              <a:rPr lang="en-US" sz="1300" spc="95" dirty="0"/>
              <a:t> </a:t>
            </a:r>
            <a:r>
              <a:rPr lang="en-US" sz="1300" spc="95" dirty="0" err="1"/>
              <a:t>është</a:t>
            </a:r>
            <a:r>
              <a:rPr lang="en-US" sz="1300" spc="95" dirty="0"/>
              <a:t> </a:t>
            </a:r>
            <a:r>
              <a:rPr lang="en-US" sz="1300" spc="95" dirty="0" err="1"/>
              <a:t>uebfaqja</a:t>
            </a:r>
            <a:r>
              <a:rPr lang="en-US" sz="1300" spc="95" dirty="0"/>
              <a:t> </a:t>
            </a:r>
            <a:r>
              <a:rPr lang="en-US" sz="1300" spc="95"/>
              <a:t>e OBSH-së ose </a:t>
            </a:r>
            <a:r>
              <a:rPr lang="en-US" sz="1300" spc="95" dirty="0" err="1"/>
              <a:t>ndonjë</a:t>
            </a:r>
            <a:r>
              <a:rPr lang="en-US" sz="1300" spc="95" dirty="0"/>
              <a:t> </a:t>
            </a:r>
            <a:r>
              <a:rPr lang="en-US" sz="1300" spc="95" dirty="0" err="1"/>
              <a:t>agjenci</a:t>
            </a:r>
            <a:r>
              <a:rPr lang="en-US" sz="1300" spc="95" dirty="0"/>
              <a:t> </a:t>
            </a:r>
            <a:r>
              <a:rPr lang="en-US" sz="1300" spc="95" dirty="0" err="1"/>
              <a:t>publike</a:t>
            </a:r>
            <a:r>
              <a:rPr lang="en-US" sz="1300" spc="95" dirty="0"/>
              <a:t> </a:t>
            </a:r>
            <a:r>
              <a:rPr lang="en-US" sz="1300" spc="95" err="1"/>
              <a:t>shëndetësore</a:t>
            </a:r>
            <a:r>
              <a:rPr lang="en-US" sz="1300" spc="95"/>
              <a:t> – lokale ose </a:t>
            </a:r>
            <a:r>
              <a:rPr lang="en-US" sz="1300" spc="95" dirty="0" err="1"/>
              <a:t>shtetërore</a:t>
            </a:r>
            <a:r>
              <a:rPr lang="en-US" sz="1300" spc="95" dirty="0"/>
              <a:t>. </a:t>
            </a:r>
            <a:endParaRPr sz="1300" spc="70" dirty="0"/>
          </a:p>
        </p:txBody>
      </p:sp>
      <p:sp>
        <p:nvSpPr>
          <p:cNvPr id="5" name="object 5"/>
          <p:cNvSpPr txBox="1"/>
          <p:nvPr/>
        </p:nvSpPr>
        <p:spPr>
          <a:xfrm>
            <a:off x="347299" y="9384510"/>
            <a:ext cx="5189855" cy="9171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100"/>
              </a:spcBef>
            </a:pP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Rikujtoni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aftësitë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që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i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keni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përdorur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kaluarën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cilat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iu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kanë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ndihmuar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t'i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menaxhoni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vështirësitë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e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mëparshme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jetës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përdorni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ato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aftësi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për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t'i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menaxhuar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emocionet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tuaja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gjatë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kësaj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kohe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sfiduese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përhapjes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së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05" dirty="0" err="1">
                <a:solidFill>
                  <a:srgbClr val="383838"/>
                </a:solidFill>
                <a:latin typeface="Arial"/>
                <a:cs typeface="Arial"/>
              </a:rPr>
              <a:t>virusit</a:t>
            </a:r>
            <a:r>
              <a:rPr lang="en-US" sz="1300" spc="105" dirty="0">
                <a:solidFill>
                  <a:srgbClr val="383838"/>
                </a:solidFill>
                <a:latin typeface="Arial"/>
                <a:cs typeface="Arial"/>
              </a:rPr>
              <a:t>. 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2"/>
            <a:ext cx="7551420" cy="1188085"/>
          </a:xfrm>
          <a:custGeom>
            <a:avLst/>
            <a:gdLst/>
            <a:ahLst/>
            <a:cxnLst/>
            <a:rect l="l" t="t" r="r" b="b"/>
            <a:pathLst>
              <a:path w="7551420" h="1188085">
                <a:moveTo>
                  <a:pt x="0" y="1187996"/>
                </a:moveTo>
                <a:lnTo>
                  <a:pt x="7551000" y="1187996"/>
                </a:lnTo>
                <a:lnTo>
                  <a:pt x="7551000" y="0"/>
                </a:lnTo>
                <a:lnTo>
                  <a:pt x="0" y="0"/>
                </a:lnTo>
                <a:lnTo>
                  <a:pt x="0" y="1187996"/>
                </a:lnTo>
                <a:close/>
              </a:path>
            </a:pathLst>
          </a:custGeom>
          <a:solidFill>
            <a:srgbClr val="1B5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5718" y="177296"/>
            <a:ext cx="6800781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2135" marR="5080">
              <a:lnSpc>
                <a:spcPct val="100000"/>
              </a:lnSpc>
              <a:spcBef>
                <a:spcPts val="100"/>
              </a:spcBef>
            </a:pPr>
            <a:r>
              <a:rPr lang="en-US" sz="2300" spc="175" dirty="0" err="1"/>
              <a:t>Përballimi</a:t>
            </a:r>
            <a:r>
              <a:rPr lang="en-US" sz="2300" spc="175" dirty="0"/>
              <a:t> </a:t>
            </a:r>
            <a:r>
              <a:rPr lang="en-US" sz="2300" spc="175" dirty="0" err="1"/>
              <a:t>i</a:t>
            </a:r>
            <a:r>
              <a:rPr lang="en-US" sz="2300" spc="175" dirty="0"/>
              <a:t> </a:t>
            </a:r>
            <a:r>
              <a:rPr lang="en-US" sz="2300" spc="175" dirty="0" err="1"/>
              <a:t>stresit</a:t>
            </a:r>
            <a:r>
              <a:rPr lang="en-US" sz="2300" spc="175" dirty="0"/>
              <a:t> </a:t>
            </a:r>
            <a:r>
              <a:rPr lang="en-US" sz="2300" spc="175" dirty="0" err="1"/>
              <a:t>gjatë</a:t>
            </a:r>
            <a:r>
              <a:rPr lang="en-US" sz="2300" spc="175" dirty="0"/>
              <a:t> </a:t>
            </a:r>
            <a:r>
              <a:rPr lang="en-US" sz="2300" spc="175" dirty="0" err="1"/>
              <a:t>përhapjes</a:t>
            </a:r>
            <a:r>
              <a:rPr lang="en-US" sz="2300" spc="175" dirty="0"/>
              <a:t> </a:t>
            </a:r>
            <a:r>
              <a:rPr lang="en-US" sz="2300" spc="175" dirty="0" err="1"/>
              <a:t>së</a:t>
            </a:r>
            <a:r>
              <a:rPr lang="en-US" sz="2300" spc="175" dirty="0"/>
              <a:t> </a:t>
            </a:r>
            <a:r>
              <a:rPr lang="en-US" sz="2300" spc="175" dirty="0" err="1"/>
              <a:t>virusit</a:t>
            </a:r>
            <a:r>
              <a:rPr lang="en-US" sz="2300" spc="175" dirty="0"/>
              <a:t> 2019-nCoV </a:t>
            </a:r>
            <a:endParaRPr sz="2300" spc="180" dirty="0"/>
          </a:p>
        </p:txBody>
      </p:sp>
      <p:sp>
        <p:nvSpPr>
          <p:cNvPr id="8" name="object 8"/>
          <p:cNvSpPr/>
          <p:nvPr/>
        </p:nvSpPr>
        <p:spPr>
          <a:xfrm>
            <a:off x="912135" y="296795"/>
            <a:ext cx="496846" cy="1711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5978" y="308536"/>
            <a:ext cx="310079" cy="159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30781" y="296795"/>
            <a:ext cx="210075" cy="1711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1059" y="507579"/>
            <a:ext cx="406756" cy="209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42313" y="549347"/>
            <a:ext cx="88392" cy="1180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54734" y="501700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40" h="27940">
                <a:moveTo>
                  <a:pt x="27533" y="0"/>
                </a:moveTo>
                <a:lnTo>
                  <a:pt x="0" y="0"/>
                </a:lnTo>
                <a:lnTo>
                  <a:pt x="0" y="27546"/>
                </a:lnTo>
                <a:lnTo>
                  <a:pt x="27533" y="27546"/>
                </a:lnTo>
                <a:lnTo>
                  <a:pt x="275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68494" y="551154"/>
            <a:ext cx="0" cy="116839"/>
          </a:xfrm>
          <a:custGeom>
            <a:avLst/>
            <a:gdLst/>
            <a:ahLst/>
            <a:cxnLst/>
            <a:rect l="l" t="t" r="r" b="b"/>
            <a:pathLst>
              <a:path h="116840">
                <a:moveTo>
                  <a:pt x="0" y="0"/>
                </a:moveTo>
                <a:lnTo>
                  <a:pt x="0" y="116281"/>
                </a:lnTo>
              </a:path>
            </a:pathLst>
          </a:custGeom>
          <a:ln w="266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06645" y="501700"/>
            <a:ext cx="305987" cy="1675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33057" y="549347"/>
            <a:ext cx="97408" cy="1198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52819" y="549347"/>
            <a:ext cx="88379" cy="1180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1297" y="207160"/>
            <a:ext cx="603355" cy="5576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001" y="4248010"/>
            <a:ext cx="1668632" cy="1577653"/>
          </a:xfrm>
          <a:custGeom>
            <a:avLst/>
            <a:gdLst/>
            <a:ahLst/>
            <a:cxnLst/>
            <a:rect l="l" t="t" r="r" b="b"/>
            <a:pathLst>
              <a:path w="1800225" h="1800225">
                <a:moveTo>
                  <a:pt x="899998" y="0"/>
                </a:moveTo>
                <a:lnTo>
                  <a:pt x="852200" y="1247"/>
                </a:lnTo>
                <a:lnTo>
                  <a:pt x="805052" y="4948"/>
                </a:lnTo>
                <a:lnTo>
                  <a:pt x="758616" y="11040"/>
                </a:lnTo>
                <a:lnTo>
                  <a:pt x="712954" y="19462"/>
                </a:lnTo>
                <a:lnTo>
                  <a:pt x="668129" y="30150"/>
                </a:lnTo>
                <a:lnTo>
                  <a:pt x="624202" y="43043"/>
                </a:lnTo>
                <a:lnTo>
                  <a:pt x="581236" y="58079"/>
                </a:lnTo>
                <a:lnTo>
                  <a:pt x="539292" y="75195"/>
                </a:lnTo>
                <a:lnTo>
                  <a:pt x="498434" y="94329"/>
                </a:lnTo>
                <a:lnTo>
                  <a:pt x="458724" y="115419"/>
                </a:lnTo>
                <a:lnTo>
                  <a:pt x="420223" y="138403"/>
                </a:lnTo>
                <a:lnTo>
                  <a:pt x="382993" y="163219"/>
                </a:lnTo>
                <a:lnTo>
                  <a:pt x="347098" y="189804"/>
                </a:lnTo>
                <a:lnTo>
                  <a:pt x="312599" y="218096"/>
                </a:lnTo>
                <a:lnTo>
                  <a:pt x="279558" y="248033"/>
                </a:lnTo>
                <a:lnTo>
                  <a:pt x="248038" y="279553"/>
                </a:lnTo>
                <a:lnTo>
                  <a:pt x="218100" y="312594"/>
                </a:lnTo>
                <a:lnTo>
                  <a:pt x="189808" y="347093"/>
                </a:lnTo>
                <a:lnTo>
                  <a:pt x="163222" y="382988"/>
                </a:lnTo>
                <a:lnTo>
                  <a:pt x="138406" y="420217"/>
                </a:lnTo>
                <a:lnTo>
                  <a:pt x="115422" y="458718"/>
                </a:lnTo>
                <a:lnTo>
                  <a:pt x="94332" y="498429"/>
                </a:lnTo>
                <a:lnTo>
                  <a:pt x="75197" y="539287"/>
                </a:lnTo>
                <a:lnTo>
                  <a:pt x="58081" y="581230"/>
                </a:lnTo>
                <a:lnTo>
                  <a:pt x="43044" y="624197"/>
                </a:lnTo>
                <a:lnTo>
                  <a:pt x="30151" y="668124"/>
                </a:lnTo>
                <a:lnTo>
                  <a:pt x="19462" y="712950"/>
                </a:lnTo>
                <a:lnTo>
                  <a:pt x="11041" y="758613"/>
                </a:lnTo>
                <a:lnTo>
                  <a:pt x="4948" y="805050"/>
                </a:lnTo>
                <a:lnTo>
                  <a:pt x="1247" y="852199"/>
                </a:lnTo>
                <a:lnTo>
                  <a:pt x="0" y="899998"/>
                </a:lnTo>
                <a:lnTo>
                  <a:pt x="1247" y="947795"/>
                </a:lnTo>
                <a:lnTo>
                  <a:pt x="4948" y="994943"/>
                </a:lnTo>
                <a:lnTo>
                  <a:pt x="11041" y="1041379"/>
                </a:lnTo>
                <a:lnTo>
                  <a:pt x="19462" y="1087041"/>
                </a:lnTo>
                <a:lnTo>
                  <a:pt x="30151" y="1131867"/>
                </a:lnTo>
                <a:lnTo>
                  <a:pt x="43044" y="1175794"/>
                </a:lnTo>
                <a:lnTo>
                  <a:pt x="58081" y="1218760"/>
                </a:lnTo>
                <a:lnTo>
                  <a:pt x="75197" y="1260703"/>
                </a:lnTo>
                <a:lnTo>
                  <a:pt x="94332" y="1301561"/>
                </a:lnTo>
                <a:lnTo>
                  <a:pt x="115422" y="1341272"/>
                </a:lnTo>
                <a:lnTo>
                  <a:pt x="138406" y="1379773"/>
                </a:lnTo>
                <a:lnTo>
                  <a:pt x="163222" y="1417002"/>
                </a:lnTo>
                <a:lnTo>
                  <a:pt x="189808" y="1452897"/>
                </a:lnTo>
                <a:lnTo>
                  <a:pt x="218100" y="1487397"/>
                </a:lnTo>
                <a:lnTo>
                  <a:pt x="248038" y="1520437"/>
                </a:lnTo>
                <a:lnTo>
                  <a:pt x="279558" y="1551958"/>
                </a:lnTo>
                <a:lnTo>
                  <a:pt x="312599" y="1581895"/>
                </a:lnTo>
                <a:lnTo>
                  <a:pt x="347098" y="1610188"/>
                </a:lnTo>
                <a:lnTo>
                  <a:pt x="382993" y="1636773"/>
                </a:lnTo>
                <a:lnTo>
                  <a:pt x="420223" y="1661589"/>
                </a:lnTo>
                <a:lnTo>
                  <a:pt x="458724" y="1684573"/>
                </a:lnTo>
                <a:lnTo>
                  <a:pt x="498434" y="1705664"/>
                </a:lnTo>
                <a:lnTo>
                  <a:pt x="539292" y="1724798"/>
                </a:lnTo>
                <a:lnTo>
                  <a:pt x="581236" y="1741915"/>
                </a:lnTo>
                <a:lnTo>
                  <a:pt x="624202" y="1756951"/>
                </a:lnTo>
                <a:lnTo>
                  <a:pt x="668129" y="1769844"/>
                </a:lnTo>
                <a:lnTo>
                  <a:pt x="712954" y="1780533"/>
                </a:lnTo>
                <a:lnTo>
                  <a:pt x="758616" y="1788955"/>
                </a:lnTo>
                <a:lnTo>
                  <a:pt x="805052" y="1795047"/>
                </a:lnTo>
                <a:lnTo>
                  <a:pt x="852200" y="1798748"/>
                </a:lnTo>
                <a:lnTo>
                  <a:pt x="899998" y="1799996"/>
                </a:lnTo>
                <a:lnTo>
                  <a:pt x="951134" y="1798567"/>
                </a:lnTo>
                <a:lnTo>
                  <a:pt x="1001521" y="1794333"/>
                </a:lnTo>
                <a:lnTo>
                  <a:pt x="1051083" y="1787369"/>
                </a:lnTo>
                <a:lnTo>
                  <a:pt x="1099742" y="1777751"/>
                </a:lnTo>
                <a:lnTo>
                  <a:pt x="1147424" y="1765557"/>
                </a:lnTo>
                <a:lnTo>
                  <a:pt x="1194050" y="1750861"/>
                </a:lnTo>
                <a:lnTo>
                  <a:pt x="1239546" y="1733741"/>
                </a:lnTo>
                <a:lnTo>
                  <a:pt x="1283835" y="1714274"/>
                </a:lnTo>
                <a:lnTo>
                  <a:pt x="1326840" y="1692534"/>
                </a:lnTo>
                <a:lnTo>
                  <a:pt x="1368486" y="1668599"/>
                </a:lnTo>
                <a:lnTo>
                  <a:pt x="1408696" y="1642546"/>
                </a:lnTo>
                <a:lnTo>
                  <a:pt x="1447393" y="1614449"/>
                </a:lnTo>
                <a:lnTo>
                  <a:pt x="1577162" y="1492846"/>
                </a:lnTo>
                <a:lnTo>
                  <a:pt x="1608197" y="1455447"/>
                </a:lnTo>
                <a:lnTo>
                  <a:pt x="1637211" y="1416386"/>
                </a:lnTo>
                <a:lnTo>
                  <a:pt x="1664123" y="1375742"/>
                </a:lnTo>
                <a:lnTo>
                  <a:pt x="1688854" y="1333597"/>
                </a:lnTo>
                <a:lnTo>
                  <a:pt x="1711323" y="1290030"/>
                </a:lnTo>
                <a:lnTo>
                  <a:pt x="1731449" y="1245123"/>
                </a:lnTo>
                <a:lnTo>
                  <a:pt x="1749153" y="1198956"/>
                </a:lnTo>
                <a:lnTo>
                  <a:pt x="1764354" y="1151609"/>
                </a:lnTo>
                <a:lnTo>
                  <a:pt x="1776970" y="1103163"/>
                </a:lnTo>
                <a:lnTo>
                  <a:pt x="1786924" y="1053698"/>
                </a:lnTo>
                <a:lnTo>
                  <a:pt x="1794132" y="1003296"/>
                </a:lnTo>
                <a:lnTo>
                  <a:pt x="1798517" y="952035"/>
                </a:lnTo>
                <a:lnTo>
                  <a:pt x="1799996" y="899998"/>
                </a:lnTo>
                <a:lnTo>
                  <a:pt x="1798748" y="852199"/>
                </a:lnTo>
                <a:lnTo>
                  <a:pt x="1795047" y="805050"/>
                </a:lnTo>
                <a:lnTo>
                  <a:pt x="1788955" y="758613"/>
                </a:lnTo>
                <a:lnTo>
                  <a:pt x="1780533" y="712950"/>
                </a:lnTo>
                <a:lnTo>
                  <a:pt x="1769844" y="668124"/>
                </a:lnTo>
                <a:lnTo>
                  <a:pt x="1756951" y="624197"/>
                </a:lnTo>
                <a:lnTo>
                  <a:pt x="1741915" y="581230"/>
                </a:lnTo>
                <a:lnTo>
                  <a:pt x="1724798" y="539287"/>
                </a:lnTo>
                <a:lnTo>
                  <a:pt x="1705664" y="498429"/>
                </a:lnTo>
                <a:lnTo>
                  <a:pt x="1684573" y="458718"/>
                </a:lnTo>
                <a:lnTo>
                  <a:pt x="1661589" y="420217"/>
                </a:lnTo>
                <a:lnTo>
                  <a:pt x="1636773" y="382988"/>
                </a:lnTo>
                <a:lnTo>
                  <a:pt x="1610188" y="347093"/>
                </a:lnTo>
                <a:lnTo>
                  <a:pt x="1581895" y="312594"/>
                </a:lnTo>
                <a:lnTo>
                  <a:pt x="1551958" y="279553"/>
                </a:lnTo>
                <a:lnTo>
                  <a:pt x="1520437" y="248033"/>
                </a:lnTo>
                <a:lnTo>
                  <a:pt x="1487397" y="218096"/>
                </a:lnTo>
                <a:lnTo>
                  <a:pt x="1452897" y="189804"/>
                </a:lnTo>
                <a:lnTo>
                  <a:pt x="1417002" y="163219"/>
                </a:lnTo>
                <a:lnTo>
                  <a:pt x="1379773" y="138403"/>
                </a:lnTo>
                <a:lnTo>
                  <a:pt x="1341272" y="115419"/>
                </a:lnTo>
                <a:lnTo>
                  <a:pt x="1301561" y="94329"/>
                </a:lnTo>
                <a:lnTo>
                  <a:pt x="1260703" y="75195"/>
                </a:lnTo>
                <a:lnTo>
                  <a:pt x="1218760" y="58079"/>
                </a:lnTo>
                <a:lnTo>
                  <a:pt x="1175794" y="43043"/>
                </a:lnTo>
                <a:lnTo>
                  <a:pt x="1131867" y="30150"/>
                </a:lnTo>
                <a:lnTo>
                  <a:pt x="1087041" y="19462"/>
                </a:lnTo>
                <a:lnTo>
                  <a:pt x="1041379" y="11040"/>
                </a:lnTo>
                <a:lnTo>
                  <a:pt x="994943" y="4948"/>
                </a:lnTo>
                <a:lnTo>
                  <a:pt x="947795" y="1247"/>
                </a:lnTo>
                <a:lnTo>
                  <a:pt x="899998" y="0"/>
                </a:lnTo>
                <a:close/>
              </a:path>
            </a:pathLst>
          </a:custGeom>
          <a:solidFill>
            <a:srgbClr val="44C1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000" y="4248010"/>
            <a:ext cx="1668633" cy="1577653"/>
          </a:xfrm>
          <a:custGeom>
            <a:avLst/>
            <a:gdLst/>
            <a:ahLst/>
            <a:cxnLst/>
            <a:rect l="l" t="t" r="r" b="b"/>
            <a:pathLst>
              <a:path w="1800225" h="1800225">
                <a:moveTo>
                  <a:pt x="1577162" y="1492846"/>
                </a:moveTo>
                <a:lnTo>
                  <a:pt x="1608197" y="1455447"/>
                </a:lnTo>
                <a:lnTo>
                  <a:pt x="1637211" y="1416386"/>
                </a:lnTo>
                <a:lnTo>
                  <a:pt x="1664123" y="1375742"/>
                </a:lnTo>
                <a:lnTo>
                  <a:pt x="1688854" y="1333597"/>
                </a:lnTo>
                <a:lnTo>
                  <a:pt x="1711323" y="1290030"/>
                </a:lnTo>
                <a:lnTo>
                  <a:pt x="1731449" y="1245123"/>
                </a:lnTo>
                <a:lnTo>
                  <a:pt x="1749153" y="1198956"/>
                </a:lnTo>
                <a:lnTo>
                  <a:pt x="1764354" y="1151609"/>
                </a:lnTo>
                <a:lnTo>
                  <a:pt x="1776970" y="1103163"/>
                </a:lnTo>
                <a:lnTo>
                  <a:pt x="1786924" y="1053698"/>
                </a:lnTo>
                <a:lnTo>
                  <a:pt x="1794132" y="1003296"/>
                </a:lnTo>
                <a:lnTo>
                  <a:pt x="1798517" y="952035"/>
                </a:lnTo>
                <a:lnTo>
                  <a:pt x="1799996" y="899998"/>
                </a:lnTo>
                <a:lnTo>
                  <a:pt x="1798748" y="852199"/>
                </a:lnTo>
                <a:lnTo>
                  <a:pt x="1795047" y="805050"/>
                </a:lnTo>
                <a:lnTo>
                  <a:pt x="1788955" y="758613"/>
                </a:lnTo>
                <a:lnTo>
                  <a:pt x="1780533" y="712950"/>
                </a:lnTo>
                <a:lnTo>
                  <a:pt x="1769844" y="668124"/>
                </a:lnTo>
                <a:lnTo>
                  <a:pt x="1756951" y="624197"/>
                </a:lnTo>
                <a:lnTo>
                  <a:pt x="1741915" y="581230"/>
                </a:lnTo>
                <a:lnTo>
                  <a:pt x="1724798" y="539287"/>
                </a:lnTo>
                <a:lnTo>
                  <a:pt x="1705664" y="498429"/>
                </a:lnTo>
                <a:lnTo>
                  <a:pt x="1684573" y="458718"/>
                </a:lnTo>
                <a:lnTo>
                  <a:pt x="1661589" y="420217"/>
                </a:lnTo>
                <a:lnTo>
                  <a:pt x="1636773" y="382988"/>
                </a:lnTo>
                <a:lnTo>
                  <a:pt x="1610188" y="347093"/>
                </a:lnTo>
                <a:lnTo>
                  <a:pt x="1581895" y="312594"/>
                </a:lnTo>
                <a:lnTo>
                  <a:pt x="1551958" y="279553"/>
                </a:lnTo>
                <a:lnTo>
                  <a:pt x="1520437" y="248033"/>
                </a:lnTo>
                <a:lnTo>
                  <a:pt x="1487397" y="218096"/>
                </a:lnTo>
                <a:lnTo>
                  <a:pt x="1452897" y="189804"/>
                </a:lnTo>
                <a:lnTo>
                  <a:pt x="1417002" y="163219"/>
                </a:lnTo>
                <a:lnTo>
                  <a:pt x="1379773" y="138403"/>
                </a:lnTo>
                <a:lnTo>
                  <a:pt x="1341272" y="115419"/>
                </a:lnTo>
                <a:lnTo>
                  <a:pt x="1301561" y="94329"/>
                </a:lnTo>
                <a:lnTo>
                  <a:pt x="1260703" y="75195"/>
                </a:lnTo>
                <a:lnTo>
                  <a:pt x="1218760" y="58079"/>
                </a:lnTo>
                <a:lnTo>
                  <a:pt x="1175794" y="43043"/>
                </a:lnTo>
                <a:lnTo>
                  <a:pt x="1131867" y="30150"/>
                </a:lnTo>
                <a:lnTo>
                  <a:pt x="1087041" y="19462"/>
                </a:lnTo>
                <a:lnTo>
                  <a:pt x="1041379" y="11040"/>
                </a:lnTo>
                <a:lnTo>
                  <a:pt x="994943" y="4948"/>
                </a:lnTo>
                <a:lnTo>
                  <a:pt x="947795" y="1247"/>
                </a:lnTo>
                <a:lnTo>
                  <a:pt x="899998" y="0"/>
                </a:lnTo>
                <a:lnTo>
                  <a:pt x="852200" y="1247"/>
                </a:lnTo>
                <a:lnTo>
                  <a:pt x="805052" y="4948"/>
                </a:lnTo>
                <a:lnTo>
                  <a:pt x="758616" y="11040"/>
                </a:lnTo>
                <a:lnTo>
                  <a:pt x="712954" y="19462"/>
                </a:lnTo>
                <a:lnTo>
                  <a:pt x="668129" y="30150"/>
                </a:lnTo>
                <a:lnTo>
                  <a:pt x="624202" y="43043"/>
                </a:lnTo>
                <a:lnTo>
                  <a:pt x="581236" y="58079"/>
                </a:lnTo>
                <a:lnTo>
                  <a:pt x="539292" y="75195"/>
                </a:lnTo>
                <a:lnTo>
                  <a:pt x="498434" y="94329"/>
                </a:lnTo>
                <a:lnTo>
                  <a:pt x="458724" y="115419"/>
                </a:lnTo>
                <a:lnTo>
                  <a:pt x="420223" y="138403"/>
                </a:lnTo>
                <a:lnTo>
                  <a:pt x="382993" y="163219"/>
                </a:lnTo>
                <a:lnTo>
                  <a:pt x="347098" y="189804"/>
                </a:lnTo>
                <a:lnTo>
                  <a:pt x="312599" y="218096"/>
                </a:lnTo>
                <a:lnTo>
                  <a:pt x="279558" y="248033"/>
                </a:lnTo>
                <a:lnTo>
                  <a:pt x="248038" y="279553"/>
                </a:lnTo>
                <a:lnTo>
                  <a:pt x="218100" y="312594"/>
                </a:lnTo>
                <a:lnTo>
                  <a:pt x="189808" y="347093"/>
                </a:lnTo>
                <a:lnTo>
                  <a:pt x="163222" y="382988"/>
                </a:lnTo>
                <a:lnTo>
                  <a:pt x="138406" y="420217"/>
                </a:lnTo>
                <a:lnTo>
                  <a:pt x="115422" y="458718"/>
                </a:lnTo>
                <a:lnTo>
                  <a:pt x="94332" y="498429"/>
                </a:lnTo>
                <a:lnTo>
                  <a:pt x="75197" y="539287"/>
                </a:lnTo>
                <a:lnTo>
                  <a:pt x="58081" y="581230"/>
                </a:lnTo>
                <a:lnTo>
                  <a:pt x="43044" y="624197"/>
                </a:lnTo>
                <a:lnTo>
                  <a:pt x="30151" y="668124"/>
                </a:lnTo>
                <a:lnTo>
                  <a:pt x="19462" y="712950"/>
                </a:lnTo>
                <a:lnTo>
                  <a:pt x="11041" y="758613"/>
                </a:lnTo>
                <a:lnTo>
                  <a:pt x="4948" y="805050"/>
                </a:lnTo>
                <a:lnTo>
                  <a:pt x="1247" y="852199"/>
                </a:lnTo>
                <a:lnTo>
                  <a:pt x="0" y="899998"/>
                </a:lnTo>
                <a:lnTo>
                  <a:pt x="1247" y="947795"/>
                </a:lnTo>
                <a:lnTo>
                  <a:pt x="4948" y="994943"/>
                </a:lnTo>
                <a:lnTo>
                  <a:pt x="11041" y="1041379"/>
                </a:lnTo>
                <a:lnTo>
                  <a:pt x="19462" y="1087041"/>
                </a:lnTo>
                <a:lnTo>
                  <a:pt x="30151" y="1131867"/>
                </a:lnTo>
                <a:lnTo>
                  <a:pt x="43044" y="1175794"/>
                </a:lnTo>
                <a:lnTo>
                  <a:pt x="58081" y="1218760"/>
                </a:lnTo>
                <a:lnTo>
                  <a:pt x="75197" y="1260703"/>
                </a:lnTo>
                <a:lnTo>
                  <a:pt x="94332" y="1301561"/>
                </a:lnTo>
                <a:lnTo>
                  <a:pt x="115422" y="1341272"/>
                </a:lnTo>
                <a:lnTo>
                  <a:pt x="138406" y="1379773"/>
                </a:lnTo>
                <a:lnTo>
                  <a:pt x="163222" y="1417002"/>
                </a:lnTo>
                <a:lnTo>
                  <a:pt x="189808" y="1452897"/>
                </a:lnTo>
                <a:lnTo>
                  <a:pt x="218100" y="1487397"/>
                </a:lnTo>
                <a:lnTo>
                  <a:pt x="248038" y="1520437"/>
                </a:lnTo>
                <a:lnTo>
                  <a:pt x="279558" y="1551958"/>
                </a:lnTo>
                <a:lnTo>
                  <a:pt x="312599" y="1581895"/>
                </a:lnTo>
                <a:lnTo>
                  <a:pt x="347098" y="1610188"/>
                </a:lnTo>
                <a:lnTo>
                  <a:pt x="382993" y="1636773"/>
                </a:lnTo>
                <a:lnTo>
                  <a:pt x="420223" y="1661589"/>
                </a:lnTo>
                <a:lnTo>
                  <a:pt x="458724" y="1684573"/>
                </a:lnTo>
                <a:lnTo>
                  <a:pt x="498434" y="1705664"/>
                </a:lnTo>
                <a:lnTo>
                  <a:pt x="539292" y="1724798"/>
                </a:lnTo>
                <a:lnTo>
                  <a:pt x="581236" y="1741915"/>
                </a:lnTo>
                <a:lnTo>
                  <a:pt x="624202" y="1756951"/>
                </a:lnTo>
                <a:lnTo>
                  <a:pt x="668129" y="1769844"/>
                </a:lnTo>
                <a:lnTo>
                  <a:pt x="712954" y="1780533"/>
                </a:lnTo>
                <a:lnTo>
                  <a:pt x="758616" y="1788955"/>
                </a:lnTo>
                <a:lnTo>
                  <a:pt x="805052" y="1795047"/>
                </a:lnTo>
                <a:lnTo>
                  <a:pt x="852200" y="1798748"/>
                </a:lnTo>
                <a:lnTo>
                  <a:pt x="899998" y="1799996"/>
                </a:lnTo>
                <a:lnTo>
                  <a:pt x="951134" y="1798567"/>
                </a:lnTo>
                <a:lnTo>
                  <a:pt x="1001521" y="1794333"/>
                </a:lnTo>
                <a:lnTo>
                  <a:pt x="1051083" y="1787369"/>
                </a:lnTo>
                <a:lnTo>
                  <a:pt x="1099742" y="1777751"/>
                </a:lnTo>
                <a:lnTo>
                  <a:pt x="1147424" y="1765557"/>
                </a:lnTo>
                <a:lnTo>
                  <a:pt x="1194050" y="1750861"/>
                </a:lnTo>
                <a:lnTo>
                  <a:pt x="1239546" y="1733741"/>
                </a:lnTo>
                <a:lnTo>
                  <a:pt x="1283835" y="1714274"/>
                </a:lnTo>
                <a:lnTo>
                  <a:pt x="1326840" y="1692534"/>
                </a:lnTo>
                <a:lnTo>
                  <a:pt x="1368486" y="1668599"/>
                </a:lnTo>
                <a:lnTo>
                  <a:pt x="1408696" y="1642546"/>
                </a:lnTo>
                <a:lnTo>
                  <a:pt x="1447393" y="16144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6450" y="4508500"/>
            <a:ext cx="392430" cy="1194435"/>
          </a:xfrm>
          <a:custGeom>
            <a:avLst/>
            <a:gdLst/>
            <a:ahLst/>
            <a:cxnLst/>
            <a:rect l="l" t="t" r="r" b="b"/>
            <a:pathLst>
              <a:path w="392430" h="1194435">
                <a:moveTo>
                  <a:pt x="270789" y="0"/>
                </a:moveTo>
                <a:lnTo>
                  <a:pt x="121424" y="0"/>
                </a:lnTo>
                <a:lnTo>
                  <a:pt x="97053" y="315569"/>
                </a:lnTo>
                <a:lnTo>
                  <a:pt x="91753" y="348599"/>
                </a:lnTo>
                <a:lnTo>
                  <a:pt x="81849" y="380371"/>
                </a:lnTo>
                <a:lnTo>
                  <a:pt x="67527" y="410410"/>
                </a:lnTo>
                <a:lnTo>
                  <a:pt x="48971" y="438238"/>
                </a:lnTo>
                <a:lnTo>
                  <a:pt x="27924" y="470547"/>
                </a:lnTo>
                <a:lnTo>
                  <a:pt x="12579" y="505639"/>
                </a:lnTo>
                <a:lnTo>
                  <a:pt x="3186" y="542771"/>
                </a:lnTo>
                <a:lnTo>
                  <a:pt x="0" y="581202"/>
                </a:lnTo>
                <a:lnTo>
                  <a:pt x="0" y="1127823"/>
                </a:lnTo>
                <a:lnTo>
                  <a:pt x="5207" y="1153617"/>
                </a:lnTo>
                <a:lnTo>
                  <a:pt x="19407" y="1174676"/>
                </a:lnTo>
                <a:lnTo>
                  <a:pt x="40467" y="1188873"/>
                </a:lnTo>
                <a:lnTo>
                  <a:pt x="66255" y="1194079"/>
                </a:lnTo>
                <a:lnTo>
                  <a:pt x="325958" y="1194079"/>
                </a:lnTo>
                <a:lnTo>
                  <a:pt x="351746" y="1188873"/>
                </a:lnTo>
                <a:lnTo>
                  <a:pt x="372806" y="1174676"/>
                </a:lnTo>
                <a:lnTo>
                  <a:pt x="387006" y="1153617"/>
                </a:lnTo>
                <a:lnTo>
                  <a:pt x="392214" y="1127823"/>
                </a:lnTo>
                <a:lnTo>
                  <a:pt x="392214" y="581202"/>
                </a:lnTo>
                <a:lnTo>
                  <a:pt x="389025" y="542771"/>
                </a:lnTo>
                <a:lnTo>
                  <a:pt x="379629" y="505639"/>
                </a:lnTo>
                <a:lnTo>
                  <a:pt x="364283" y="470547"/>
                </a:lnTo>
                <a:lnTo>
                  <a:pt x="343242" y="438238"/>
                </a:lnTo>
                <a:lnTo>
                  <a:pt x="324683" y="410408"/>
                </a:lnTo>
                <a:lnTo>
                  <a:pt x="310356" y="380366"/>
                </a:lnTo>
                <a:lnTo>
                  <a:pt x="300452" y="348593"/>
                </a:lnTo>
                <a:lnTo>
                  <a:pt x="295160" y="315569"/>
                </a:lnTo>
                <a:lnTo>
                  <a:pt x="270789" y="0"/>
                </a:lnTo>
                <a:close/>
              </a:path>
            </a:pathLst>
          </a:custGeom>
          <a:solidFill>
            <a:srgbClr val="9DDA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44116" y="4578127"/>
            <a:ext cx="196215" cy="1194435"/>
          </a:xfrm>
          <a:custGeom>
            <a:avLst/>
            <a:gdLst/>
            <a:ahLst/>
            <a:cxnLst/>
            <a:rect l="l" t="t" r="r" b="b"/>
            <a:pathLst>
              <a:path w="196215" h="1194435">
                <a:moveTo>
                  <a:pt x="74688" y="0"/>
                </a:moveTo>
                <a:lnTo>
                  <a:pt x="0" y="0"/>
                </a:lnTo>
                <a:lnTo>
                  <a:pt x="0" y="349719"/>
                </a:lnTo>
                <a:lnTo>
                  <a:pt x="7450" y="396219"/>
                </a:lnTo>
                <a:lnTo>
                  <a:pt x="29463" y="437756"/>
                </a:lnTo>
                <a:lnTo>
                  <a:pt x="29819" y="438226"/>
                </a:lnTo>
                <a:lnTo>
                  <a:pt x="50860" y="470536"/>
                </a:lnTo>
                <a:lnTo>
                  <a:pt x="66206" y="505631"/>
                </a:lnTo>
                <a:lnTo>
                  <a:pt x="75602" y="542764"/>
                </a:lnTo>
                <a:lnTo>
                  <a:pt x="78790" y="581190"/>
                </a:lnTo>
                <a:lnTo>
                  <a:pt x="78790" y="1127823"/>
                </a:lnTo>
                <a:lnTo>
                  <a:pt x="73583" y="1153611"/>
                </a:lnTo>
                <a:lnTo>
                  <a:pt x="59383" y="1174672"/>
                </a:lnTo>
                <a:lnTo>
                  <a:pt x="38323" y="1188872"/>
                </a:lnTo>
                <a:lnTo>
                  <a:pt x="12534" y="1194079"/>
                </a:lnTo>
                <a:lnTo>
                  <a:pt x="129857" y="1194079"/>
                </a:lnTo>
                <a:lnTo>
                  <a:pt x="155645" y="1188872"/>
                </a:lnTo>
                <a:lnTo>
                  <a:pt x="176706" y="1174672"/>
                </a:lnTo>
                <a:lnTo>
                  <a:pt x="190906" y="1153611"/>
                </a:lnTo>
                <a:lnTo>
                  <a:pt x="196113" y="1127823"/>
                </a:lnTo>
                <a:lnTo>
                  <a:pt x="196113" y="581190"/>
                </a:lnTo>
                <a:lnTo>
                  <a:pt x="192924" y="542764"/>
                </a:lnTo>
                <a:lnTo>
                  <a:pt x="183529" y="505631"/>
                </a:lnTo>
                <a:lnTo>
                  <a:pt x="168183" y="470536"/>
                </a:lnTo>
                <a:lnTo>
                  <a:pt x="147142" y="438226"/>
                </a:lnTo>
                <a:lnTo>
                  <a:pt x="128583" y="410397"/>
                </a:lnTo>
                <a:lnTo>
                  <a:pt x="114257" y="380358"/>
                </a:lnTo>
                <a:lnTo>
                  <a:pt x="104352" y="348586"/>
                </a:lnTo>
                <a:lnTo>
                  <a:pt x="99059" y="315556"/>
                </a:lnTo>
                <a:lnTo>
                  <a:pt x="74688" y="0"/>
                </a:lnTo>
                <a:close/>
              </a:path>
            </a:pathLst>
          </a:custGeom>
          <a:solidFill>
            <a:srgbClr val="92CC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8011" y="5209305"/>
            <a:ext cx="392430" cy="295910"/>
          </a:xfrm>
          <a:custGeom>
            <a:avLst/>
            <a:gdLst/>
            <a:ahLst/>
            <a:cxnLst/>
            <a:rect l="l" t="t" r="r" b="b"/>
            <a:pathLst>
              <a:path w="392430" h="295910">
                <a:moveTo>
                  <a:pt x="270192" y="268846"/>
                </a:moveTo>
                <a:lnTo>
                  <a:pt x="122034" y="268846"/>
                </a:lnTo>
                <a:lnTo>
                  <a:pt x="138582" y="280096"/>
                </a:lnTo>
                <a:lnTo>
                  <a:pt x="156602" y="288477"/>
                </a:lnTo>
                <a:lnTo>
                  <a:pt x="175857" y="293710"/>
                </a:lnTo>
                <a:lnTo>
                  <a:pt x="196113" y="295516"/>
                </a:lnTo>
                <a:lnTo>
                  <a:pt x="216362" y="293710"/>
                </a:lnTo>
                <a:lnTo>
                  <a:pt x="235615" y="288477"/>
                </a:lnTo>
                <a:lnTo>
                  <a:pt x="253636" y="280096"/>
                </a:lnTo>
                <a:lnTo>
                  <a:pt x="270192" y="268846"/>
                </a:lnTo>
                <a:close/>
              </a:path>
              <a:path w="392430" h="295910">
                <a:moveTo>
                  <a:pt x="392214" y="26657"/>
                </a:moveTo>
                <a:lnTo>
                  <a:pt x="0" y="26657"/>
                </a:lnTo>
                <a:lnTo>
                  <a:pt x="0" y="268846"/>
                </a:lnTo>
                <a:lnTo>
                  <a:pt x="392214" y="268846"/>
                </a:lnTo>
                <a:lnTo>
                  <a:pt x="392214" y="26657"/>
                </a:lnTo>
                <a:close/>
              </a:path>
              <a:path w="392430" h="295910">
                <a:moveTo>
                  <a:pt x="196113" y="0"/>
                </a:moveTo>
                <a:lnTo>
                  <a:pt x="175857" y="1804"/>
                </a:lnTo>
                <a:lnTo>
                  <a:pt x="156602" y="7032"/>
                </a:lnTo>
                <a:lnTo>
                  <a:pt x="138582" y="15409"/>
                </a:lnTo>
                <a:lnTo>
                  <a:pt x="122034" y="26657"/>
                </a:lnTo>
                <a:lnTo>
                  <a:pt x="270192" y="26657"/>
                </a:lnTo>
                <a:lnTo>
                  <a:pt x="253636" y="15409"/>
                </a:lnTo>
                <a:lnTo>
                  <a:pt x="235615" y="7032"/>
                </a:lnTo>
                <a:lnTo>
                  <a:pt x="216362" y="1804"/>
                </a:lnTo>
                <a:lnTo>
                  <a:pt x="196113" y="0"/>
                </a:lnTo>
                <a:close/>
              </a:path>
            </a:pathLst>
          </a:custGeom>
          <a:solidFill>
            <a:srgbClr val="FFD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48951" y="4755048"/>
            <a:ext cx="95250" cy="88900"/>
          </a:xfrm>
          <a:custGeom>
            <a:avLst/>
            <a:gdLst/>
            <a:ahLst/>
            <a:cxnLst/>
            <a:rect l="l" t="t" r="r" b="b"/>
            <a:pathLst>
              <a:path w="95250" h="88900">
                <a:moveTo>
                  <a:pt x="0" y="88277"/>
                </a:moveTo>
                <a:lnTo>
                  <a:pt x="95168" y="88277"/>
                </a:lnTo>
                <a:lnTo>
                  <a:pt x="95168" y="0"/>
                </a:lnTo>
                <a:lnTo>
                  <a:pt x="0" y="0"/>
                </a:lnTo>
                <a:lnTo>
                  <a:pt x="0" y="88277"/>
                </a:lnTo>
                <a:close/>
              </a:path>
            </a:pathLst>
          </a:custGeom>
          <a:solidFill>
            <a:srgbClr val="FFD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22908" y="5235956"/>
            <a:ext cx="117475" cy="242570"/>
          </a:xfrm>
          <a:custGeom>
            <a:avLst/>
            <a:gdLst/>
            <a:ahLst/>
            <a:cxnLst/>
            <a:rect l="l" t="t" r="r" b="b"/>
            <a:pathLst>
              <a:path w="117475" h="242570">
                <a:moveTo>
                  <a:pt x="117322" y="0"/>
                </a:moveTo>
                <a:lnTo>
                  <a:pt x="0" y="0"/>
                </a:lnTo>
                <a:lnTo>
                  <a:pt x="0" y="242201"/>
                </a:lnTo>
                <a:lnTo>
                  <a:pt x="117322" y="242201"/>
                </a:lnTo>
                <a:lnTo>
                  <a:pt x="117322" y="0"/>
                </a:lnTo>
                <a:close/>
              </a:path>
            </a:pathLst>
          </a:custGeom>
          <a:solidFill>
            <a:srgbClr val="F7C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44120" y="4755048"/>
            <a:ext cx="95250" cy="88900"/>
          </a:xfrm>
          <a:custGeom>
            <a:avLst/>
            <a:gdLst/>
            <a:ahLst/>
            <a:cxnLst/>
            <a:rect l="l" t="t" r="r" b="b"/>
            <a:pathLst>
              <a:path w="95250" h="88900">
                <a:moveTo>
                  <a:pt x="88353" y="0"/>
                </a:moveTo>
                <a:lnTo>
                  <a:pt x="0" y="0"/>
                </a:lnTo>
                <a:lnTo>
                  <a:pt x="0" y="88277"/>
                </a:lnTo>
                <a:lnTo>
                  <a:pt x="95173" y="88277"/>
                </a:lnTo>
                <a:lnTo>
                  <a:pt x="88353" y="0"/>
                </a:lnTo>
                <a:close/>
              </a:path>
            </a:pathLst>
          </a:custGeom>
          <a:solidFill>
            <a:srgbClr val="F7C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67392" y="5262758"/>
            <a:ext cx="153670" cy="187325"/>
          </a:xfrm>
          <a:custGeom>
            <a:avLst/>
            <a:gdLst/>
            <a:ahLst/>
            <a:cxnLst/>
            <a:rect l="l" t="t" r="r" b="b"/>
            <a:pathLst>
              <a:path w="153669" h="187325">
                <a:moveTo>
                  <a:pt x="76733" y="0"/>
                </a:moveTo>
                <a:lnTo>
                  <a:pt x="46864" y="7338"/>
                </a:lnTo>
                <a:lnTo>
                  <a:pt x="22474" y="27351"/>
                </a:lnTo>
                <a:lnTo>
                  <a:pt x="6029" y="57033"/>
                </a:lnTo>
                <a:lnTo>
                  <a:pt x="0" y="93383"/>
                </a:lnTo>
                <a:lnTo>
                  <a:pt x="6029" y="129732"/>
                </a:lnTo>
                <a:lnTo>
                  <a:pt x="22474" y="159415"/>
                </a:lnTo>
                <a:lnTo>
                  <a:pt x="46864" y="179427"/>
                </a:lnTo>
                <a:lnTo>
                  <a:pt x="76733" y="186766"/>
                </a:lnTo>
                <a:lnTo>
                  <a:pt x="106602" y="179427"/>
                </a:lnTo>
                <a:lnTo>
                  <a:pt x="130992" y="159415"/>
                </a:lnTo>
                <a:lnTo>
                  <a:pt x="147436" y="129732"/>
                </a:lnTo>
                <a:lnTo>
                  <a:pt x="153466" y="93383"/>
                </a:lnTo>
                <a:lnTo>
                  <a:pt x="147436" y="57033"/>
                </a:lnTo>
                <a:lnTo>
                  <a:pt x="130992" y="27351"/>
                </a:lnTo>
                <a:lnTo>
                  <a:pt x="106602" y="7338"/>
                </a:lnTo>
                <a:lnTo>
                  <a:pt x="76733" y="0"/>
                </a:lnTo>
                <a:close/>
              </a:path>
            </a:pathLst>
          </a:custGeom>
          <a:solidFill>
            <a:srgbClr val="8DE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09649" y="5825663"/>
            <a:ext cx="1812696" cy="18126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47623" y="4556864"/>
            <a:ext cx="193040" cy="0"/>
          </a:xfrm>
          <a:custGeom>
            <a:avLst/>
            <a:gdLst/>
            <a:ahLst/>
            <a:cxnLst/>
            <a:rect l="l" t="t" r="r" b="b"/>
            <a:pathLst>
              <a:path w="193040">
                <a:moveTo>
                  <a:pt x="0" y="0"/>
                </a:moveTo>
                <a:lnTo>
                  <a:pt x="193001" y="0"/>
                </a:lnTo>
              </a:path>
            </a:pathLst>
          </a:custGeom>
          <a:ln w="66116">
            <a:solidFill>
              <a:srgbClr val="475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23302" y="4587938"/>
            <a:ext cx="115570" cy="0"/>
          </a:xfrm>
          <a:custGeom>
            <a:avLst/>
            <a:gdLst/>
            <a:ahLst/>
            <a:cxnLst/>
            <a:rect l="l" t="t" r="r" b="b"/>
            <a:pathLst>
              <a:path w="115569">
                <a:moveTo>
                  <a:pt x="0" y="0"/>
                </a:moveTo>
                <a:lnTo>
                  <a:pt x="115379" y="0"/>
                </a:lnTo>
              </a:path>
            </a:pathLst>
          </a:custGeom>
          <a:ln w="3810">
            <a:solidFill>
              <a:srgbClr val="313B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23302" y="455682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22" y="0"/>
                </a:lnTo>
              </a:path>
            </a:pathLst>
          </a:custGeom>
          <a:ln w="58419">
            <a:solidFill>
              <a:srgbClr val="313B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23302" y="4525708"/>
            <a:ext cx="115570" cy="0"/>
          </a:xfrm>
          <a:custGeom>
            <a:avLst/>
            <a:gdLst/>
            <a:ahLst/>
            <a:cxnLst/>
            <a:rect l="l" t="t" r="r" b="b"/>
            <a:pathLst>
              <a:path w="115569">
                <a:moveTo>
                  <a:pt x="0" y="0"/>
                </a:moveTo>
                <a:lnTo>
                  <a:pt x="115303" y="0"/>
                </a:lnTo>
              </a:path>
            </a:pathLst>
          </a:custGeom>
          <a:ln w="3810">
            <a:solidFill>
              <a:srgbClr val="313B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6450" y="4432300"/>
            <a:ext cx="429895" cy="1286510"/>
          </a:xfrm>
          <a:custGeom>
            <a:avLst/>
            <a:gdLst/>
            <a:ahLst/>
            <a:cxnLst/>
            <a:rect l="l" t="t" r="r" b="b"/>
            <a:pathLst>
              <a:path w="429894" h="1286510">
                <a:moveTo>
                  <a:pt x="18783" y="875715"/>
                </a:moveTo>
                <a:lnTo>
                  <a:pt x="11471" y="877189"/>
                </a:lnTo>
                <a:lnTo>
                  <a:pt x="5500" y="881210"/>
                </a:lnTo>
                <a:lnTo>
                  <a:pt x="1475" y="887176"/>
                </a:lnTo>
                <a:lnTo>
                  <a:pt x="0" y="894486"/>
                </a:lnTo>
                <a:lnTo>
                  <a:pt x="0" y="1200911"/>
                </a:lnTo>
                <a:lnTo>
                  <a:pt x="6693" y="1233980"/>
                </a:lnTo>
                <a:lnTo>
                  <a:pt x="24936" y="1261014"/>
                </a:lnTo>
                <a:lnTo>
                  <a:pt x="51970" y="1279257"/>
                </a:lnTo>
                <a:lnTo>
                  <a:pt x="85039" y="1285951"/>
                </a:lnTo>
                <a:lnTo>
                  <a:pt x="344741" y="1285951"/>
                </a:lnTo>
                <a:lnTo>
                  <a:pt x="377807" y="1279257"/>
                </a:lnTo>
                <a:lnTo>
                  <a:pt x="404837" y="1261014"/>
                </a:lnTo>
                <a:lnTo>
                  <a:pt x="413350" y="1248397"/>
                </a:lnTo>
                <a:lnTo>
                  <a:pt x="85039" y="1248397"/>
                </a:lnTo>
                <a:lnTo>
                  <a:pt x="66577" y="1244660"/>
                </a:lnTo>
                <a:lnTo>
                  <a:pt x="51481" y="1234474"/>
                </a:lnTo>
                <a:lnTo>
                  <a:pt x="41292" y="1219379"/>
                </a:lnTo>
                <a:lnTo>
                  <a:pt x="37553" y="1200911"/>
                </a:lnTo>
                <a:lnTo>
                  <a:pt x="37553" y="991908"/>
                </a:lnTo>
                <a:lnTo>
                  <a:pt x="429768" y="991908"/>
                </a:lnTo>
                <a:lnTo>
                  <a:pt x="429768" y="981011"/>
                </a:lnTo>
                <a:lnTo>
                  <a:pt x="214884" y="981011"/>
                </a:lnTo>
                <a:lnTo>
                  <a:pt x="198305" y="979562"/>
                </a:lnTo>
                <a:lnTo>
                  <a:pt x="182243" y="975267"/>
                </a:lnTo>
                <a:lnTo>
                  <a:pt x="166911" y="968206"/>
                </a:lnTo>
                <a:lnTo>
                  <a:pt x="152527" y="958456"/>
                </a:lnTo>
                <a:lnTo>
                  <a:pt x="149199" y="955801"/>
                </a:lnTo>
                <a:lnTo>
                  <a:pt x="145059" y="954354"/>
                </a:lnTo>
                <a:lnTo>
                  <a:pt x="37553" y="954354"/>
                </a:lnTo>
                <a:lnTo>
                  <a:pt x="37553" y="894486"/>
                </a:lnTo>
                <a:lnTo>
                  <a:pt x="36080" y="887176"/>
                </a:lnTo>
                <a:lnTo>
                  <a:pt x="32059" y="881210"/>
                </a:lnTo>
                <a:lnTo>
                  <a:pt x="26093" y="877189"/>
                </a:lnTo>
                <a:lnTo>
                  <a:pt x="18783" y="875715"/>
                </a:lnTo>
                <a:close/>
              </a:path>
              <a:path w="429894" h="1286510">
                <a:moveTo>
                  <a:pt x="429768" y="991908"/>
                </a:moveTo>
                <a:lnTo>
                  <a:pt x="392214" y="991908"/>
                </a:lnTo>
                <a:lnTo>
                  <a:pt x="392214" y="1200911"/>
                </a:lnTo>
                <a:lnTo>
                  <a:pt x="388477" y="1219379"/>
                </a:lnTo>
                <a:lnTo>
                  <a:pt x="378293" y="1234474"/>
                </a:lnTo>
                <a:lnTo>
                  <a:pt x="363201" y="1244660"/>
                </a:lnTo>
                <a:lnTo>
                  <a:pt x="344741" y="1248397"/>
                </a:lnTo>
                <a:lnTo>
                  <a:pt x="413350" y="1248397"/>
                </a:lnTo>
                <a:lnTo>
                  <a:pt x="423076" y="1233980"/>
                </a:lnTo>
                <a:lnTo>
                  <a:pt x="429768" y="1200911"/>
                </a:lnTo>
                <a:lnTo>
                  <a:pt x="429768" y="991908"/>
                </a:lnTo>
                <a:close/>
              </a:path>
              <a:path w="429894" h="1286510">
                <a:moveTo>
                  <a:pt x="295313" y="991908"/>
                </a:moveTo>
                <a:lnTo>
                  <a:pt x="134467" y="991908"/>
                </a:lnTo>
                <a:lnTo>
                  <a:pt x="153101" y="1003440"/>
                </a:lnTo>
                <a:lnTo>
                  <a:pt x="172875" y="1011785"/>
                </a:lnTo>
                <a:lnTo>
                  <a:pt x="193549" y="1016855"/>
                </a:lnTo>
                <a:lnTo>
                  <a:pt x="214884" y="1018565"/>
                </a:lnTo>
                <a:lnTo>
                  <a:pt x="236225" y="1016855"/>
                </a:lnTo>
                <a:lnTo>
                  <a:pt x="256903" y="1011785"/>
                </a:lnTo>
                <a:lnTo>
                  <a:pt x="276679" y="1003440"/>
                </a:lnTo>
                <a:lnTo>
                  <a:pt x="295313" y="991908"/>
                </a:lnTo>
                <a:close/>
              </a:path>
              <a:path w="429894" h="1286510">
                <a:moveTo>
                  <a:pt x="429768" y="723049"/>
                </a:moveTo>
                <a:lnTo>
                  <a:pt x="214884" y="723049"/>
                </a:lnTo>
                <a:lnTo>
                  <a:pt x="231456" y="724497"/>
                </a:lnTo>
                <a:lnTo>
                  <a:pt x="247518" y="728791"/>
                </a:lnTo>
                <a:lnTo>
                  <a:pt x="262848" y="735848"/>
                </a:lnTo>
                <a:lnTo>
                  <a:pt x="277228" y="745591"/>
                </a:lnTo>
                <a:lnTo>
                  <a:pt x="280555" y="748258"/>
                </a:lnTo>
                <a:lnTo>
                  <a:pt x="284695" y="749706"/>
                </a:lnTo>
                <a:lnTo>
                  <a:pt x="392214" y="749706"/>
                </a:lnTo>
                <a:lnTo>
                  <a:pt x="392214" y="954354"/>
                </a:lnTo>
                <a:lnTo>
                  <a:pt x="284695" y="954354"/>
                </a:lnTo>
                <a:lnTo>
                  <a:pt x="280555" y="955801"/>
                </a:lnTo>
                <a:lnTo>
                  <a:pt x="247518" y="975267"/>
                </a:lnTo>
                <a:lnTo>
                  <a:pt x="214884" y="981011"/>
                </a:lnTo>
                <a:lnTo>
                  <a:pt x="429768" y="981011"/>
                </a:lnTo>
                <a:lnTo>
                  <a:pt x="429768" y="723049"/>
                </a:lnTo>
                <a:close/>
              </a:path>
              <a:path w="429894" h="1286510">
                <a:moveTo>
                  <a:pt x="302615" y="0"/>
                </a:moveTo>
                <a:lnTo>
                  <a:pt x="127152" y="0"/>
                </a:lnTo>
                <a:lnTo>
                  <a:pt x="116440" y="2168"/>
                </a:lnTo>
                <a:lnTo>
                  <a:pt x="107683" y="8077"/>
                </a:lnTo>
                <a:lnTo>
                  <a:pt x="101774" y="16834"/>
                </a:lnTo>
                <a:lnTo>
                  <a:pt x="99606" y="27546"/>
                </a:lnTo>
                <a:lnTo>
                  <a:pt x="99606" y="76123"/>
                </a:lnTo>
                <a:lnTo>
                  <a:pt x="101066" y="84977"/>
                </a:lnTo>
                <a:lnTo>
                  <a:pt x="105124" y="92641"/>
                </a:lnTo>
                <a:lnTo>
                  <a:pt x="111296" y="98631"/>
                </a:lnTo>
                <a:lnTo>
                  <a:pt x="119100" y="102463"/>
                </a:lnTo>
                <a:lnTo>
                  <a:pt x="97116" y="387019"/>
                </a:lnTo>
                <a:lnTo>
                  <a:pt x="92229" y="417499"/>
                </a:lnTo>
                <a:lnTo>
                  <a:pt x="83149" y="446638"/>
                </a:lnTo>
                <a:lnTo>
                  <a:pt x="69991" y="474212"/>
                </a:lnTo>
                <a:lnTo>
                  <a:pt x="52908" y="499808"/>
                </a:lnTo>
                <a:lnTo>
                  <a:pt x="30250" y="534669"/>
                </a:lnTo>
                <a:lnTo>
                  <a:pt x="13662" y="572668"/>
                </a:lnTo>
                <a:lnTo>
                  <a:pt x="3469" y="612858"/>
                </a:lnTo>
                <a:lnTo>
                  <a:pt x="0" y="654291"/>
                </a:lnTo>
                <a:lnTo>
                  <a:pt x="0" y="806208"/>
                </a:lnTo>
                <a:lnTo>
                  <a:pt x="1475" y="813513"/>
                </a:lnTo>
                <a:lnTo>
                  <a:pt x="5500" y="819480"/>
                </a:lnTo>
                <a:lnTo>
                  <a:pt x="11471" y="823503"/>
                </a:lnTo>
                <a:lnTo>
                  <a:pt x="18783" y="824979"/>
                </a:lnTo>
                <a:lnTo>
                  <a:pt x="26088" y="823503"/>
                </a:lnTo>
                <a:lnTo>
                  <a:pt x="32054" y="819480"/>
                </a:lnTo>
                <a:lnTo>
                  <a:pt x="36078" y="813513"/>
                </a:lnTo>
                <a:lnTo>
                  <a:pt x="37553" y="806208"/>
                </a:lnTo>
                <a:lnTo>
                  <a:pt x="37553" y="749706"/>
                </a:lnTo>
                <a:lnTo>
                  <a:pt x="145072" y="749706"/>
                </a:lnTo>
                <a:lnTo>
                  <a:pt x="149199" y="748258"/>
                </a:lnTo>
                <a:lnTo>
                  <a:pt x="152527" y="745591"/>
                </a:lnTo>
                <a:lnTo>
                  <a:pt x="166911" y="735848"/>
                </a:lnTo>
                <a:lnTo>
                  <a:pt x="182243" y="728791"/>
                </a:lnTo>
                <a:lnTo>
                  <a:pt x="198305" y="724497"/>
                </a:lnTo>
                <a:lnTo>
                  <a:pt x="214884" y="723049"/>
                </a:lnTo>
                <a:lnTo>
                  <a:pt x="429768" y="723049"/>
                </a:lnTo>
                <a:lnTo>
                  <a:pt x="429768" y="712152"/>
                </a:lnTo>
                <a:lnTo>
                  <a:pt x="37553" y="712152"/>
                </a:lnTo>
                <a:lnTo>
                  <a:pt x="37553" y="654291"/>
                </a:lnTo>
                <a:lnTo>
                  <a:pt x="49183" y="584833"/>
                </a:lnTo>
                <a:lnTo>
                  <a:pt x="82588" y="522833"/>
                </a:lnTo>
                <a:lnTo>
                  <a:pt x="102665" y="492740"/>
                </a:lnTo>
                <a:lnTo>
                  <a:pt x="118140" y="460289"/>
                </a:lnTo>
                <a:lnTo>
                  <a:pt x="128831" y="425928"/>
                </a:lnTo>
                <a:lnTo>
                  <a:pt x="134556" y="390105"/>
                </a:lnTo>
                <a:lnTo>
                  <a:pt x="137109" y="357073"/>
                </a:lnTo>
                <a:lnTo>
                  <a:pt x="330335" y="357073"/>
                </a:lnTo>
                <a:lnTo>
                  <a:pt x="327434" y="319519"/>
                </a:lnTo>
                <a:lnTo>
                  <a:pt x="140004" y="319519"/>
                </a:lnTo>
                <a:lnTo>
                  <a:pt x="143916" y="268795"/>
                </a:lnTo>
                <a:lnTo>
                  <a:pt x="323516" y="268795"/>
                </a:lnTo>
                <a:lnTo>
                  <a:pt x="320615" y="231241"/>
                </a:lnTo>
                <a:lnTo>
                  <a:pt x="146824" y="231241"/>
                </a:lnTo>
                <a:lnTo>
                  <a:pt x="156679" y="103670"/>
                </a:lnTo>
                <a:lnTo>
                  <a:pt x="310760" y="103670"/>
                </a:lnTo>
                <a:lnTo>
                  <a:pt x="310667" y="102463"/>
                </a:lnTo>
                <a:lnTo>
                  <a:pt x="318471" y="98631"/>
                </a:lnTo>
                <a:lnTo>
                  <a:pt x="324643" y="92641"/>
                </a:lnTo>
                <a:lnTo>
                  <a:pt x="328701" y="84977"/>
                </a:lnTo>
                <a:lnTo>
                  <a:pt x="330161" y="76123"/>
                </a:lnTo>
                <a:lnTo>
                  <a:pt x="330161" y="66116"/>
                </a:lnTo>
                <a:lnTo>
                  <a:pt x="137160" y="66116"/>
                </a:lnTo>
                <a:lnTo>
                  <a:pt x="137160" y="37553"/>
                </a:lnTo>
                <a:lnTo>
                  <a:pt x="330161" y="37553"/>
                </a:lnTo>
                <a:lnTo>
                  <a:pt x="330161" y="27546"/>
                </a:lnTo>
                <a:lnTo>
                  <a:pt x="327993" y="16834"/>
                </a:lnTo>
                <a:lnTo>
                  <a:pt x="322084" y="8077"/>
                </a:lnTo>
                <a:lnTo>
                  <a:pt x="313327" y="2168"/>
                </a:lnTo>
                <a:lnTo>
                  <a:pt x="302615" y="0"/>
                </a:lnTo>
                <a:close/>
              </a:path>
              <a:path w="429894" h="1286510">
                <a:moveTo>
                  <a:pt x="214884" y="685495"/>
                </a:moveTo>
                <a:lnTo>
                  <a:pt x="193549" y="687204"/>
                </a:lnTo>
                <a:lnTo>
                  <a:pt x="172875" y="692275"/>
                </a:lnTo>
                <a:lnTo>
                  <a:pt x="153101" y="700620"/>
                </a:lnTo>
                <a:lnTo>
                  <a:pt x="134467" y="712152"/>
                </a:lnTo>
                <a:lnTo>
                  <a:pt x="295300" y="712152"/>
                </a:lnTo>
                <a:lnTo>
                  <a:pt x="276672" y="700620"/>
                </a:lnTo>
                <a:lnTo>
                  <a:pt x="256897" y="692275"/>
                </a:lnTo>
                <a:lnTo>
                  <a:pt x="236219" y="687204"/>
                </a:lnTo>
                <a:lnTo>
                  <a:pt x="214884" y="685495"/>
                </a:lnTo>
                <a:close/>
              </a:path>
              <a:path w="429894" h="1286510">
                <a:moveTo>
                  <a:pt x="330335" y="357073"/>
                </a:moveTo>
                <a:lnTo>
                  <a:pt x="292671" y="357073"/>
                </a:lnTo>
                <a:lnTo>
                  <a:pt x="295236" y="390296"/>
                </a:lnTo>
                <a:lnTo>
                  <a:pt x="300954" y="426016"/>
                </a:lnTo>
                <a:lnTo>
                  <a:pt x="311642" y="460322"/>
                </a:lnTo>
                <a:lnTo>
                  <a:pt x="327115" y="492750"/>
                </a:lnTo>
                <a:lnTo>
                  <a:pt x="347192" y="522833"/>
                </a:lnTo>
                <a:lnTo>
                  <a:pt x="366475" y="552498"/>
                </a:lnTo>
                <a:lnTo>
                  <a:pt x="380590" y="584833"/>
                </a:lnTo>
                <a:lnTo>
                  <a:pt x="389262" y="619033"/>
                </a:lnTo>
                <a:lnTo>
                  <a:pt x="392214" y="654291"/>
                </a:lnTo>
                <a:lnTo>
                  <a:pt x="392214" y="712152"/>
                </a:lnTo>
                <a:lnTo>
                  <a:pt x="429768" y="712152"/>
                </a:lnTo>
                <a:lnTo>
                  <a:pt x="429768" y="654291"/>
                </a:lnTo>
                <a:lnTo>
                  <a:pt x="426299" y="612858"/>
                </a:lnTo>
                <a:lnTo>
                  <a:pt x="416110" y="572668"/>
                </a:lnTo>
                <a:lnTo>
                  <a:pt x="399523" y="534669"/>
                </a:lnTo>
                <a:lnTo>
                  <a:pt x="376859" y="499808"/>
                </a:lnTo>
                <a:lnTo>
                  <a:pt x="359772" y="474209"/>
                </a:lnTo>
                <a:lnTo>
                  <a:pt x="346600" y="446614"/>
                </a:lnTo>
                <a:lnTo>
                  <a:pt x="337506" y="417419"/>
                </a:lnTo>
                <a:lnTo>
                  <a:pt x="332663" y="387210"/>
                </a:lnTo>
                <a:lnTo>
                  <a:pt x="330335" y="357073"/>
                </a:lnTo>
                <a:close/>
              </a:path>
              <a:path w="429894" h="1286510">
                <a:moveTo>
                  <a:pt x="97116" y="387019"/>
                </a:moveTo>
                <a:close/>
              </a:path>
              <a:path w="429894" h="1286510">
                <a:moveTo>
                  <a:pt x="323516" y="268795"/>
                </a:moveTo>
                <a:lnTo>
                  <a:pt x="285851" y="268795"/>
                </a:lnTo>
                <a:lnTo>
                  <a:pt x="289775" y="319519"/>
                </a:lnTo>
                <a:lnTo>
                  <a:pt x="327434" y="319519"/>
                </a:lnTo>
                <a:lnTo>
                  <a:pt x="323516" y="268795"/>
                </a:lnTo>
                <a:close/>
              </a:path>
              <a:path w="429894" h="1286510">
                <a:moveTo>
                  <a:pt x="310760" y="103670"/>
                </a:moveTo>
                <a:lnTo>
                  <a:pt x="273100" y="103670"/>
                </a:lnTo>
                <a:lnTo>
                  <a:pt x="282956" y="231241"/>
                </a:lnTo>
                <a:lnTo>
                  <a:pt x="320615" y="231241"/>
                </a:lnTo>
                <a:lnTo>
                  <a:pt x="310760" y="103670"/>
                </a:lnTo>
                <a:close/>
              </a:path>
              <a:path w="429894" h="1286510">
                <a:moveTo>
                  <a:pt x="330161" y="37553"/>
                </a:moveTo>
                <a:lnTo>
                  <a:pt x="292608" y="37553"/>
                </a:lnTo>
                <a:lnTo>
                  <a:pt x="292608" y="66116"/>
                </a:lnTo>
                <a:lnTo>
                  <a:pt x="330161" y="66116"/>
                </a:lnTo>
                <a:lnTo>
                  <a:pt x="330161" y="37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0243" y="5118100"/>
            <a:ext cx="191007" cy="22434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09649" y="2451100"/>
            <a:ext cx="1812696" cy="18126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6354" y="7749385"/>
            <a:ext cx="1695407" cy="16002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09649" y="8993661"/>
            <a:ext cx="1812696" cy="170469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4874" y="1073661"/>
            <a:ext cx="1910251" cy="18126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B982A7E41CD844A233A6DB61736C59" ma:contentTypeVersion="12" ma:contentTypeDescription="Create a new document." ma:contentTypeScope="" ma:versionID="c24dafb9c7977a0fec6edfca962f311c">
  <xsd:schema xmlns:xsd="http://www.w3.org/2001/XMLSchema" xmlns:xs="http://www.w3.org/2001/XMLSchema" xmlns:p="http://schemas.microsoft.com/office/2006/metadata/properties" xmlns:ns2="6506822d-b40d-4ddc-9811-bfc2336702ec" xmlns:ns3="78f8b19c-10ab-43a0-aa9c-c13c2fbc5c71" targetNamespace="http://schemas.microsoft.com/office/2006/metadata/properties" ma:root="true" ma:fieldsID="451f264455703fef3783f04dfade37db" ns2:_="" ns3:_="">
    <xsd:import namespace="6506822d-b40d-4ddc-9811-bfc2336702ec"/>
    <xsd:import namespace="78f8b19c-10ab-43a0-aa9c-c13c2fbc5c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6822d-b40d-4ddc-9811-bfc2336702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f8b19c-10ab-43a0-aa9c-c13c2fbc5c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61BE3-B2C5-4432-AAA7-26D2552B4BF7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900BED5D-AD4F-47C6-AD02-E0F02322F63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6506822d-b40d-4ddc-9811-bfc2336702ec"/>
    <ds:schemaRef ds:uri="78f8b19c-10ab-43a0-aa9c-c13c2fbc5c71"/>
  </ds:schemaRefs>
</ds:datastoreItem>
</file>

<file path=customXml/itemProps3.xml><?xml version="1.0" encoding="utf-8"?>
<ds:datastoreItem xmlns:ds="http://schemas.openxmlformats.org/officeDocument/2006/customXml" ds:itemID="{29ED555F-2680-4425-B5CC-45564BF5DF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158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Përballimi i stresit gjatë përhapjes së virusit 2019-nCoV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Përballja me stresin gjatë përhapjes së virusit 2019-nCoV </dc:title>
  <cp:lastModifiedBy>Unknown User</cp:lastModifiedBy>
  <cp:revision>15</cp:revision>
  <dcterms:created xsi:type="dcterms:W3CDTF">2020-04-01T09:40:08Z</dcterms:created>
  <dcterms:modified xsi:type="dcterms:W3CDTF">2020-04-14T23:37:07Z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2020-04-01T00:00:00Z</vt:filetime>
  </property>
  <property fmtid="{D5CDD505-2E9C-101B-9397-08002B2CF9AE}" pid="5" name="ContentTypeId">
    <vt:lpwstr>0x010100E0B982A7E41CD844A233A6DB61736C59</vt:lpwstr>
  </property>
</Properties>
</file>