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36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186205"/>
            <a:ext cx="7560309" cy="1728470"/>
          </a:xfrm>
          <a:custGeom>
            <a:avLst/>
            <a:gdLst/>
            <a:ahLst/>
            <a:cxnLst/>
            <a:rect l="l" t="t" r="r" b="b"/>
            <a:pathLst>
              <a:path w="7560309" h="1728470">
                <a:moveTo>
                  <a:pt x="0" y="1728000"/>
                </a:moveTo>
                <a:lnTo>
                  <a:pt x="7559992" y="1728000"/>
                </a:lnTo>
                <a:lnTo>
                  <a:pt x="7559992" y="0"/>
                </a:lnTo>
                <a:lnTo>
                  <a:pt x="0" y="0"/>
                </a:lnTo>
                <a:lnTo>
                  <a:pt x="0" y="1728000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2915107"/>
            <a:ext cx="7560309" cy="1908175"/>
          </a:xfrm>
          <a:custGeom>
            <a:avLst/>
            <a:gdLst/>
            <a:ahLst/>
            <a:cxnLst/>
            <a:rect l="l" t="t" r="r" b="b"/>
            <a:pathLst>
              <a:path w="7560309" h="1908175">
                <a:moveTo>
                  <a:pt x="0" y="1907997"/>
                </a:moveTo>
                <a:lnTo>
                  <a:pt x="7559992" y="1907997"/>
                </a:lnTo>
                <a:lnTo>
                  <a:pt x="7559992" y="0"/>
                </a:lnTo>
                <a:lnTo>
                  <a:pt x="0" y="0"/>
                </a:lnTo>
                <a:lnTo>
                  <a:pt x="0" y="1907997"/>
                </a:lnTo>
                <a:close/>
              </a:path>
            </a:pathLst>
          </a:custGeom>
          <a:solidFill>
            <a:srgbClr val="97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479997"/>
            <a:ext cx="7560309" cy="1548130"/>
          </a:xfrm>
          <a:custGeom>
            <a:avLst/>
            <a:gdLst/>
            <a:ahLst/>
            <a:cxnLst/>
            <a:rect l="l" t="t" r="r" b="b"/>
            <a:pathLst>
              <a:path w="7560309" h="1548129">
                <a:moveTo>
                  <a:pt x="0" y="1548002"/>
                </a:moveTo>
                <a:lnTo>
                  <a:pt x="7559992" y="1548002"/>
                </a:lnTo>
                <a:lnTo>
                  <a:pt x="7559992" y="0"/>
                </a:lnTo>
                <a:lnTo>
                  <a:pt x="0" y="0"/>
                </a:lnTo>
                <a:lnTo>
                  <a:pt x="0" y="1548002"/>
                </a:lnTo>
                <a:close/>
              </a:path>
            </a:pathLst>
          </a:custGeom>
          <a:solidFill>
            <a:srgbClr val="97D7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4823993"/>
            <a:ext cx="7560309" cy="1656080"/>
          </a:xfrm>
          <a:custGeom>
            <a:avLst/>
            <a:gdLst/>
            <a:ahLst/>
            <a:cxnLst/>
            <a:rect l="l" t="t" r="r" b="b"/>
            <a:pathLst>
              <a:path w="7560309" h="1656079">
                <a:moveTo>
                  <a:pt x="0" y="1656003"/>
                </a:moveTo>
                <a:lnTo>
                  <a:pt x="7559992" y="1656003"/>
                </a:lnTo>
                <a:lnTo>
                  <a:pt x="7559992" y="0"/>
                </a:lnTo>
                <a:lnTo>
                  <a:pt x="0" y="0"/>
                </a:lnTo>
                <a:lnTo>
                  <a:pt x="0" y="1656003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8028000"/>
            <a:ext cx="7560309" cy="2664460"/>
          </a:xfrm>
          <a:custGeom>
            <a:avLst/>
            <a:gdLst/>
            <a:ahLst/>
            <a:cxnLst/>
            <a:rect l="l" t="t" r="r" b="b"/>
            <a:pathLst>
              <a:path w="7560309" h="2664459">
                <a:moveTo>
                  <a:pt x="0" y="2664002"/>
                </a:moveTo>
                <a:lnTo>
                  <a:pt x="7559992" y="2664002"/>
                </a:lnTo>
                <a:lnTo>
                  <a:pt x="7559992" y="0"/>
                </a:lnTo>
                <a:lnTo>
                  <a:pt x="0" y="0"/>
                </a:lnTo>
                <a:lnTo>
                  <a:pt x="0" y="2664002"/>
                </a:lnTo>
                <a:close/>
              </a:path>
            </a:pathLst>
          </a:custGeom>
          <a:solidFill>
            <a:srgbClr val="81D0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2.png" /><Relationship Id="rId18" Type="http://schemas.openxmlformats.org/officeDocument/2006/relationships/image" Target="../media/image1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17" Type="http://schemas.openxmlformats.org/officeDocument/2006/relationships/image" Target="../media/image16.png" /><Relationship Id="rId2" Type="http://schemas.openxmlformats.org/officeDocument/2006/relationships/image" Target="../media/image1.png" /><Relationship Id="rId16" Type="http://schemas.openxmlformats.org/officeDocument/2006/relationships/image" Target="../media/image15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5" Type="http://schemas.openxmlformats.org/officeDocument/2006/relationships/image" Target="../media/image4.png" /><Relationship Id="rId15" Type="http://schemas.openxmlformats.org/officeDocument/2006/relationships/image" Target="../media/image14.png" /><Relationship Id="rId10" Type="http://schemas.openxmlformats.org/officeDocument/2006/relationships/image" Target="../media/image9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Relationship Id="rId14" Type="http://schemas.openxmlformats.org/officeDocument/2006/relationships/image" Target="../media/image1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300" y="1239409"/>
            <a:ext cx="6905625" cy="52066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68145" marR="333375">
              <a:lnSpc>
                <a:spcPct val="113100"/>
              </a:lnSpc>
              <a:spcBef>
                <a:spcPts val="100"/>
              </a:spcBef>
            </a:pP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Fëmijët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përgjigjen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stresit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mënyra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>
                <a:solidFill>
                  <a:srgbClr val="383838"/>
                </a:solidFill>
                <a:latin typeface="Arial"/>
                <a:cs typeface="Arial"/>
              </a:rPr>
              <a:t> ndryshme, për shembull 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duke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qenë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shqetësuar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më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varur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nga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ju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>
                <a:solidFill>
                  <a:srgbClr val="383838"/>
                </a:solidFill>
                <a:latin typeface="Arial"/>
                <a:cs typeface="Arial"/>
              </a:rPr>
              <a:t> tërhequr,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zemëruar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irrituar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, duke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lagur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shtratin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etj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</a:p>
          <a:p>
            <a:pPr marL="1668145" marR="333375">
              <a:lnSpc>
                <a:spcPct val="113100"/>
              </a:lnSpc>
              <a:spcBef>
                <a:spcPts val="100"/>
              </a:spcBef>
            </a:pPr>
            <a:endParaRPr lang="en-US" sz="1300" spc="95" dirty="0">
              <a:solidFill>
                <a:srgbClr val="383838"/>
              </a:solidFill>
              <a:latin typeface="Arial"/>
              <a:cs typeface="Arial"/>
            </a:endParaRPr>
          </a:p>
          <a:p>
            <a:pPr marL="1668145" marR="333375">
              <a:lnSpc>
                <a:spcPct val="113100"/>
              </a:lnSpc>
              <a:spcBef>
                <a:spcPts val="100"/>
              </a:spcBef>
            </a:pP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Përgjigjuni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ndaj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reagimeve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fëmijës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suaj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me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përkrahje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dëgjoni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shqetësimet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tyre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kushtojuni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atyre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vëmendje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dashuri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shtesë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</a:p>
          <a:p>
            <a:pPr marL="1668145" marR="333375">
              <a:lnSpc>
                <a:spcPct val="113100"/>
              </a:lnSpc>
              <a:spcBef>
                <a:spcPts val="100"/>
              </a:spcBef>
            </a:pPr>
            <a:endParaRPr lang="en-US" sz="1300" spc="95" dirty="0">
              <a:solidFill>
                <a:srgbClr val="383838"/>
              </a:solidFill>
              <a:latin typeface="Arial"/>
              <a:cs typeface="Arial"/>
            </a:endParaRPr>
          </a:p>
          <a:p>
            <a:pPr marL="12700" marR="2274570">
              <a:lnSpc>
                <a:spcPct val="113100"/>
              </a:lnSpc>
            </a:pP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Fëmijët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kanë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nevojë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dashuri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vëmendje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nga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rriturit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gjatë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kohërave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vështira</a:t>
            </a:r>
            <a:r>
              <a:rPr lang="en-US" sz="1300" spc="90">
                <a:solidFill>
                  <a:srgbClr val="383838"/>
                </a:solidFill>
                <a:latin typeface="Arial"/>
                <a:cs typeface="Arial"/>
              </a:rPr>
              <a:t>. Jepni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atyre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kohë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vëmendje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0" dirty="0" err="1">
                <a:solidFill>
                  <a:srgbClr val="383838"/>
                </a:solidFill>
                <a:latin typeface="Arial"/>
                <a:cs typeface="Arial"/>
              </a:rPr>
              <a:t>shtesë</a:t>
            </a:r>
            <a:r>
              <a:rPr lang="en-US" sz="1300" spc="90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</a:p>
          <a:p>
            <a:pPr marL="12700" marR="2274570">
              <a:lnSpc>
                <a:spcPct val="113100"/>
              </a:lnSpc>
            </a:pP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Mos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harroni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dëgjoni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fëmijët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tuaj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t'iu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flisni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me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mirësi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dhë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t'iu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ofroni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110" dirty="0" err="1">
                <a:solidFill>
                  <a:srgbClr val="383838"/>
                </a:solidFill>
                <a:latin typeface="Arial"/>
                <a:cs typeface="Arial"/>
              </a:rPr>
              <a:t>siguri</a:t>
            </a:r>
            <a:r>
              <a:rPr lang="en-US" sz="1300" spc="110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</a:p>
          <a:p>
            <a:pPr marL="12700" marR="2274570">
              <a:lnSpc>
                <a:spcPct val="113100"/>
              </a:lnSpc>
            </a:pP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Nëse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është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mundur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krijoni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mundësi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fëmija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luajë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0" dirty="0" err="1">
                <a:solidFill>
                  <a:srgbClr val="383838"/>
                </a:solidFill>
                <a:latin typeface="Arial"/>
                <a:cs typeface="Arial"/>
              </a:rPr>
              <a:t>pushojë</a:t>
            </a:r>
            <a:r>
              <a:rPr lang="en-US" sz="1300" spc="80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668145" marR="5080">
              <a:lnSpc>
                <a:spcPct val="113100"/>
              </a:lnSpc>
            </a:pPr>
            <a:endParaRPr lang="en-US" sz="1300" spc="65" dirty="0">
              <a:solidFill>
                <a:srgbClr val="383838"/>
              </a:solidFill>
              <a:latin typeface="Arial"/>
              <a:cs typeface="Arial"/>
            </a:endParaRPr>
          </a:p>
          <a:p>
            <a:pPr marL="1668145" marR="5080">
              <a:lnSpc>
                <a:spcPct val="113100"/>
              </a:lnSpc>
            </a:pP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Tentoni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mbani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fëmijët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afër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prindërve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familjes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tyre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shmangni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ndarjen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fëmijëve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nga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kujdestarët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tyre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sa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mundeni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.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qoftë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>
                <a:solidFill>
                  <a:srgbClr val="383838"/>
                </a:solidFill>
                <a:latin typeface="Arial"/>
                <a:cs typeface="Arial"/>
              </a:rPr>
              <a:t>se ndodhë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ndarja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(p.sh.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shkak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shtrimit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spital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),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siguroni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kontakt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rregullt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(p.sh.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përmes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telefonit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)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rivendosni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siguri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tek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5" dirty="0" err="1">
                <a:solidFill>
                  <a:srgbClr val="383838"/>
                </a:solidFill>
                <a:latin typeface="Arial"/>
                <a:cs typeface="Arial"/>
              </a:rPr>
              <a:t>ata</a:t>
            </a:r>
            <a:r>
              <a:rPr lang="en-US" sz="1300" spc="65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5300" y="6720509"/>
            <a:ext cx="6949440" cy="3830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19350">
              <a:lnSpc>
                <a:spcPct val="113100"/>
              </a:lnSpc>
              <a:spcBef>
                <a:spcPts val="100"/>
              </a:spcBef>
            </a:pP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Vazhdoni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me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rutina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orare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rregullta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sa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më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shumë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jetë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>
                <a:solidFill>
                  <a:srgbClr val="383838"/>
                </a:solidFill>
                <a:latin typeface="Arial"/>
                <a:cs typeface="Arial"/>
              </a:rPr>
              <a:t>e mundur ose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ndihmoni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krijimin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rutinave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reja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mjedise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reja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përfshirë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shkollën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/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mësimin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si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kohën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luajtuar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pa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rreziqe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t'u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85" dirty="0" err="1">
                <a:solidFill>
                  <a:srgbClr val="383838"/>
                </a:solidFill>
                <a:latin typeface="Arial"/>
                <a:cs typeface="Arial"/>
              </a:rPr>
              <a:t>relaksuar</a:t>
            </a:r>
            <a:r>
              <a:rPr lang="en-US" sz="1300" spc="85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  <a:endParaRPr sz="13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1668145" marR="5080">
              <a:lnSpc>
                <a:spcPct val="113100"/>
              </a:lnSpc>
              <a:spcBef>
                <a:spcPts val="5"/>
              </a:spcBef>
            </a:pPr>
            <a:endParaRPr lang="en-US" sz="1300" spc="95" dirty="0">
              <a:solidFill>
                <a:srgbClr val="383838"/>
              </a:solidFill>
              <a:latin typeface="Arial"/>
              <a:cs typeface="Arial"/>
            </a:endParaRPr>
          </a:p>
          <a:p>
            <a:pPr marL="1668145" marR="5080">
              <a:lnSpc>
                <a:spcPct val="113100"/>
              </a:lnSpc>
              <a:spcBef>
                <a:spcPts val="5"/>
              </a:spcBef>
            </a:pP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Siguroni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fakte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atë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ka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ndodhur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shpjegoni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se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çfarë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err="1">
                <a:solidFill>
                  <a:srgbClr val="383838"/>
                </a:solidFill>
                <a:latin typeface="Arial"/>
                <a:cs typeface="Arial"/>
              </a:rPr>
              <a:t>po</a:t>
            </a:r>
            <a:r>
              <a:rPr lang="en-US" sz="1300" spc="95">
                <a:solidFill>
                  <a:srgbClr val="383838"/>
                </a:solidFill>
                <a:latin typeface="Arial"/>
                <a:cs typeface="Arial"/>
              </a:rPr>
              <a:t> ndodh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tani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jepni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atyre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informata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qarta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se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zvogëlojnë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rrezikun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tyre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t'u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infektuar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nga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sëmundja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, me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fjalë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ata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kuptojnë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varësi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moshës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së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95" dirty="0" err="1">
                <a:solidFill>
                  <a:srgbClr val="383838"/>
                </a:solidFill>
                <a:latin typeface="Arial"/>
                <a:cs typeface="Arial"/>
              </a:rPr>
              <a:t>tyre</a:t>
            </a:r>
            <a:r>
              <a:rPr lang="en-US" sz="1300" spc="95" dirty="0">
                <a:solidFill>
                  <a:srgbClr val="383838"/>
                </a:solidFill>
                <a:latin typeface="Arial"/>
                <a:cs typeface="Arial"/>
              </a:rPr>
              <a:t>.</a:t>
            </a:r>
          </a:p>
          <a:p>
            <a:pPr marL="1668145" marR="5080">
              <a:lnSpc>
                <a:spcPct val="113100"/>
              </a:lnSpc>
              <a:spcBef>
                <a:spcPts val="5"/>
              </a:spcBef>
            </a:pPr>
            <a:endParaRPr lang="en-US" sz="1300" spc="60" dirty="0">
              <a:solidFill>
                <a:srgbClr val="383838"/>
              </a:solidFill>
              <a:latin typeface="Arial"/>
              <a:cs typeface="Arial"/>
            </a:endParaRPr>
          </a:p>
          <a:p>
            <a:pPr marL="1668145" marR="5080">
              <a:lnSpc>
                <a:spcPct val="113100"/>
              </a:lnSpc>
              <a:spcBef>
                <a:spcPts val="5"/>
              </a:spcBef>
            </a:pP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Kjo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gjithashtu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përfshin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sigurimin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e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informatave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rreth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asaj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ndodhë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një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mënyrë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ofron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siguri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(p.sh.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një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anëtar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i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familjes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/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ose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fëmija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fillojnë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mos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ndihen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mirë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dhe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60">
                <a:solidFill>
                  <a:srgbClr val="383838"/>
                </a:solidFill>
                <a:latin typeface="Arial"/>
                <a:cs typeface="Arial"/>
              </a:rPr>
              <a:t> t’iu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duhet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shkojnë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spital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për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ca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kohë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,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mënyrë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që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mjekët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mund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t'i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ndihmojnë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ata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të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ndjehen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 </a:t>
            </a:r>
            <a:r>
              <a:rPr lang="en-US" sz="1300" spc="60" dirty="0" err="1">
                <a:solidFill>
                  <a:srgbClr val="383838"/>
                </a:solidFill>
                <a:latin typeface="Arial"/>
                <a:cs typeface="Arial"/>
              </a:rPr>
              <a:t>mirë</a:t>
            </a:r>
            <a:r>
              <a:rPr lang="en-US" sz="1300" spc="60" dirty="0">
                <a:solidFill>
                  <a:srgbClr val="383838"/>
                </a:solidFill>
                <a:latin typeface="Arial"/>
                <a:cs typeface="Arial"/>
              </a:rPr>
              <a:t>).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"/>
            <a:ext cx="7551420" cy="1188085"/>
          </a:xfrm>
          <a:custGeom>
            <a:avLst/>
            <a:gdLst/>
            <a:ahLst/>
            <a:cxnLst/>
            <a:rect l="l" t="t" r="r" b="b"/>
            <a:pathLst>
              <a:path w="7551420" h="1188085">
                <a:moveTo>
                  <a:pt x="0" y="1187996"/>
                </a:moveTo>
                <a:lnTo>
                  <a:pt x="7551000" y="1187996"/>
                </a:lnTo>
                <a:lnTo>
                  <a:pt x="7551000" y="0"/>
                </a:lnTo>
                <a:lnTo>
                  <a:pt x="0" y="0"/>
                </a:lnTo>
                <a:lnTo>
                  <a:pt x="0" y="1187996"/>
                </a:lnTo>
                <a:close/>
              </a:path>
            </a:pathLst>
          </a:custGeom>
          <a:solidFill>
            <a:srgbClr val="1B5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5650" y="94145"/>
            <a:ext cx="462026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Ndihmoni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fëmijët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ta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përballojnë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stresin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gjatë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përhapjes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së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200" spc="135" dirty="0" err="1">
                <a:solidFill>
                  <a:srgbClr val="FFFFFF"/>
                </a:solidFill>
                <a:latin typeface="Arial"/>
                <a:cs typeface="Arial"/>
              </a:rPr>
              <a:t>virusit</a:t>
            </a:r>
            <a:r>
              <a:rPr lang="en-US" sz="2200" spc="135" dirty="0">
                <a:solidFill>
                  <a:srgbClr val="FFFFFF"/>
                </a:solidFill>
                <a:latin typeface="Arial"/>
                <a:cs typeface="Arial"/>
              </a:rPr>
              <a:t> 2019-nCoV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2135" y="296795"/>
            <a:ext cx="496846" cy="171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95978" y="308536"/>
            <a:ext cx="310079" cy="159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830781" y="296795"/>
            <a:ext cx="210075" cy="1711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059" y="507579"/>
            <a:ext cx="406756" cy="2099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42313" y="549347"/>
            <a:ext cx="88392" cy="1180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454734" y="501700"/>
            <a:ext cx="27940" cy="27940"/>
          </a:xfrm>
          <a:custGeom>
            <a:avLst/>
            <a:gdLst/>
            <a:ahLst/>
            <a:cxnLst/>
            <a:rect l="l" t="t" r="r" b="b"/>
            <a:pathLst>
              <a:path w="27940" h="27940">
                <a:moveTo>
                  <a:pt x="27533" y="0"/>
                </a:moveTo>
                <a:lnTo>
                  <a:pt x="0" y="0"/>
                </a:lnTo>
                <a:lnTo>
                  <a:pt x="0" y="27546"/>
                </a:lnTo>
                <a:lnTo>
                  <a:pt x="27533" y="27546"/>
                </a:lnTo>
                <a:lnTo>
                  <a:pt x="275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68494" y="551154"/>
            <a:ext cx="0" cy="116839"/>
          </a:xfrm>
          <a:custGeom>
            <a:avLst/>
            <a:gdLst/>
            <a:ahLst/>
            <a:cxnLst/>
            <a:rect l="l" t="t" r="r" b="b"/>
            <a:pathLst>
              <a:path h="116840">
                <a:moveTo>
                  <a:pt x="0" y="0"/>
                </a:moveTo>
                <a:lnTo>
                  <a:pt x="0" y="116281"/>
                </a:lnTo>
              </a:path>
            </a:pathLst>
          </a:custGeom>
          <a:ln w="266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06645" y="501700"/>
            <a:ext cx="305987" cy="1675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33057" y="549347"/>
            <a:ext cx="97408" cy="1198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52819" y="549347"/>
            <a:ext cx="88379" cy="1180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1297" y="207160"/>
            <a:ext cx="603355" cy="5576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50799" y="4758361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899998" y="0"/>
                </a:move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  <a:lnTo>
                  <a:pt x="1577162" y="1492846"/>
                </a:ln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close/>
              </a:path>
            </a:pathLst>
          </a:custGeom>
          <a:solidFill>
            <a:srgbClr val="44C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50799" y="4758361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1577162" y="1492846"/>
                </a:move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44000" y="8466357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899998" y="0"/>
                </a:move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  <a:lnTo>
                  <a:pt x="1577162" y="1492846"/>
                </a:ln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close/>
              </a:path>
            </a:pathLst>
          </a:custGeom>
          <a:solidFill>
            <a:srgbClr val="44C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000" y="8466357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1577162" y="1492846"/>
                </a:move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15999" y="2969111"/>
            <a:ext cx="1812696" cy="181269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15999" y="6336013"/>
            <a:ext cx="1812696" cy="18126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11545" y="8947857"/>
            <a:ext cx="665480" cy="837565"/>
          </a:xfrm>
          <a:custGeom>
            <a:avLst/>
            <a:gdLst/>
            <a:ahLst/>
            <a:cxnLst/>
            <a:rect l="l" t="t" r="r" b="b"/>
            <a:pathLst>
              <a:path w="665480" h="837565">
                <a:moveTo>
                  <a:pt x="557326" y="0"/>
                </a:moveTo>
                <a:lnTo>
                  <a:pt x="3784" y="0"/>
                </a:lnTo>
                <a:lnTo>
                  <a:pt x="0" y="3771"/>
                </a:lnTo>
                <a:lnTo>
                  <a:pt x="0" y="833221"/>
                </a:lnTo>
                <a:lnTo>
                  <a:pt x="3784" y="836993"/>
                </a:lnTo>
                <a:lnTo>
                  <a:pt x="661136" y="836993"/>
                </a:lnTo>
                <a:lnTo>
                  <a:pt x="664908" y="833221"/>
                </a:lnTo>
                <a:lnTo>
                  <a:pt x="664908" y="110604"/>
                </a:lnTo>
                <a:lnTo>
                  <a:pt x="557326" y="0"/>
                </a:lnTo>
                <a:close/>
              </a:path>
            </a:pathLst>
          </a:custGeom>
          <a:solidFill>
            <a:srgbClr val="E6EA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5080" y="8947849"/>
            <a:ext cx="161925" cy="837565"/>
          </a:xfrm>
          <a:custGeom>
            <a:avLst/>
            <a:gdLst/>
            <a:ahLst/>
            <a:cxnLst/>
            <a:rect l="l" t="t" r="r" b="b"/>
            <a:pathLst>
              <a:path w="161925" h="837565">
                <a:moveTo>
                  <a:pt x="53797" y="0"/>
                </a:moveTo>
                <a:lnTo>
                  <a:pt x="0" y="0"/>
                </a:lnTo>
                <a:lnTo>
                  <a:pt x="106718" y="109740"/>
                </a:lnTo>
                <a:lnTo>
                  <a:pt x="107581" y="111848"/>
                </a:lnTo>
                <a:lnTo>
                  <a:pt x="107581" y="837006"/>
                </a:lnTo>
                <a:lnTo>
                  <a:pt x="157606" y="837006"/>
                </a:lnTo>
                <a:lnTo>
                  <a:pt x="161378" y="833234"/>
                </a:lnTo>
                <a:lnTo>
                  <a:pt x="161378" y="110617"/>
                </a:lnTo>
                <a:lnTo>
                  <a:pt x="53797" y="0"/>
                </a:lnTo>
                <a:close/>
              </a:path>
            </a:pathLst>
          </a:custGeom>
          <a:solidFill>
            <a:srgbClr val="CDD2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68872" y="8947857"/>
            <a:ext cx="107950" cy="111125"/>
          </a:xfrm>
          <a:custGeom>
            <a:avLst/>
            <a:gdLst/>
            <a:ahLst/>
            <a:cxnLst/>
            <a:rect l="l" t="t" r="r" b="b"/>
            <a:pathLst>
              <a:path w="107950" h="111125">
                <a:moveTo>
                  <a:pt x="0" y="0"/>
                </a:moveTo>
                <a:lnTo>
                  <a:pt x="0" y="106832"/>
                </a:lnTo>
                <a:lnTo>
                  <a:pt x="3784" y="110604"/>
                </a:lnTo>
                <a:lnTo>
                  <a:pt x="107581" y="110604"/>
                </a:lnTo>
                <a:lnTo>
                  <a:pt x="0" y="0"/>
                </a:lnTo>
                <a:close/>
              </a:path>
            </a:pathLst>
          </a:custGeom>
          <a:solidFill>
            <a:srgbClr val="FFD0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98889" y="9135168"/>
            <a:ext cx="517525" cy="662940"/>
          </a:xfrm>
          <a:custGeom>
            <a:avLst/>
            <a:gdLst/>
            <a:ahLst/>
            <a:cxnLst/>
            <a:rect l="l" t="t" r="r" b="b"/>
            <a:pathLst>
              <a:path w="517525" h="662940">
                <a:moveTo>
                  <a:pt x="19646" y="0"/>
                </a:moveTo>
                <a:lnTo>
                  <a:pt x="5664" y="0"/>
                </a:lnTo>
                <a:lnTo>
                  <a:pt x="0" y="5664"/>
                </a:lnTo>
                <a:lnTo>
                  <a:pt x="0" y="641248"/>
                </a:lnTo>
                <a:lnTo>
                  <a:pt x="1660" y="649452"/>
                </a:lnTo>
                <a:lnTo>
                  <a:pt x="6184" y="656158"/>
                </a:lnTo>
                <a:lnTo>
                  <a:pt x="12890" y="660682"/>
                </a:lnTo>
                <a:lnTo>
                  <a:pt x="21094" y="662343"/>
                </a:lnTo>
                <a:lnTo>
                  <a:pt x="511568" y="662343"/>
                </a:lnTo>
                <a:lnTo>
                  <a:pt x="517232" y="656678"/>
                </a:lnTo>
                <a:lnTo>
                  <a:pt x="517245" y="642696"/>
                </a:lnTo>
                <a:lnTo>
                  <a:pt x="511568" y="637031"/>
                </a:lnTo>
                <a:lnTo>
                  <a:pt x="25311" y="637031"/>
                </a:lnTo>
                <a:lnTo>
                  <a:pt x="25311" y="5664"/>
                </a:lnTo>
                <a:lnTo>
                  <a:pt x="196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98891" y="8935194"/>
            <a:ext cx="690245" cy="862330"/>
          </a:xfrm>
          <a:custGeom>
            <a:avLst/>
            <a:gdLst/>
            <a:ahLst/>
            <a:cxnLst/>
            <a:rect l="l" t="t" r="r" b="b"/>
            <a:pathLst>
              <a:path w="690244" h="862329">
                <a:moveTo>
                  <a:pt x="599942" y="25311"/>
                </a:moveTo>
                <a:lnTo>
                  <a:pt x="564641" y="25311"/>
                </a:lnTo>
                <a:lnTo>
                  <a:pt x="664908" y="128409"/>
                </a:lnTo>
                <a:lnTo>
                  <a:pt x="664908" y="837006"/>
                </a:lnTo>
                <a:lnTo>
                  <a:pt x="586193" y="837006"/>
                </a:lnTo>
                <a:lnTo>
                  <a:pt x="580516" y="842670"/>
                </a:lnTo>
                <a:lnTo>
                  <a:pt x="580516" y="856653"/>
                </a:lnTo>
                <a:lnTo>
                  <a:pt x="586193" y="862317"/>
                </a:lnTo>
                <a:lnTo>
                  <a:pt x="669124" y="862317"/>
                </a:lnTo>
                <a:lnTo>
                  <a:pt x="677328" y="860657"/>
                </a:lnTo>
                <a:lnTo>
                  <a:pt x="684034" y="856132"/>
                </a:lnTo>
                <a:lnTo>
                  <a:pt x="688559" y="849426"/>
                </a:lnTo>
                <a:lnTo>
                  <a:pt x="690219" y="841222"/>
                </a:lnTo>
                <a:lnTo>
                  <a:pt x="690219" y="119976"/>
                </a:lnTo>
                <a:lnTo>
                  <a:pt x="688936" y="116801"/>
                </a:lnTo>
                <a:lnTo>
                  <a:pt x="599942" y="25311"/>
                </a:lnTo>
                <a:close/>
              </a:path>
              <a:path w="690244" h="862329">
                <a:moveTo>
                  <a:pt x="573405" y="0"/>
                </a:moveTo>
                <a:lnTo>
                  <a:pt x="21094" y="0"/>
                </a:lnTo>
                <a:lnTo>
                  <a:pt x="12890" y="1660"/>
                </a:lnTo>
                <a:lnTo>
                  <a:pt x="6184" y="6184"/>
                </a:lnTo>
                <a:lnTo>
                  <a:pt x="1660" y="12890"/>
                </a:lnTo>
                <a:lnTo>
                  <a:pt x="0" y="21094"/>
                </a:lnTo>
                <a:lnTo>
                  <a:pt x="0" y="126809"/>
                </a:lnTo>
                <a:lnTo>
                  <a:pt x="5664" y="132473"/>
                </a:lnTo>
                <a:lnTo>
                  <a:pt x="19646" y="132473"/>
                </a:lnTo>
                <a:lnTo>
                  <a:pt x="25311" y="126809"/>
                </a:lnTo>
                <a:lnTo>
                  <a:pt x="25311" y="25311"/>
                </a:lnTo>
                <a:lnTo>
                  <a:pt x="599942" y="25311"/>
                </a:lnTo>
                <a:lnTo>
                  <a:pt x="576668" y="1384"/>
                </a:lnTo>
                <a:lnTo>
                  <a:pt x="5734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56210" y="8934187"/>
            <a:ext cx="133883" cy="13693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89181" y="9015045"/>
            <a:ext cx="321945" cy="86995"/>
          </a:xfrm>
          <a:custGeom>
            <a:avLst/>
            <a:gdLst/>
            <a:ahLst/>
            <a:cxnLst/>
            <a:rect l="l" t="t" r="r" b="b"/>
            <a:pathLst>
              <a:path w="321944" h="86995">
                <a:moveTo>
                  <a:pt x="318058" y="0"/>
                </a:moveTo>
                <a:lnTo>
                  <a:pt x="3771" y="0"/>
                </a:lnTo>
                <a:lnTo>
                  <a:pt x="0" y="3771"/>
                </a:lnTo>
                <a:lnTo>
                  <a:pt x="0" y="83058"/>
                </a:lnTo>
                <a:lnTo>
                  <a:pt x="3771" y="86829"/>
                </a:lnTo>
                <a:lnTo>
                  <a:pt x="318058" y="86829"/>
                </a:lnTo>
                <a:lnTo>
                  <a:pt x="321830" y="83058"/>
                </a:lnTo>
                <a:lnTo>
                  <a:pt x="321830" y="3771"/>
                </a:lnTo>
                <a:lnTo>
                  <a:pt x="318058" y="0"/>
                </a:lnTo>
                <a:close/>
              </a:path>
            </a:pathLst>
          </a:custGeom>
          <a:solidFill>
            <a:srgbClr val="FF6D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90628" y="9015040"/>
            <a:ext cx="0" cy="86995"/>
          </a:xfrm>
          <a:custGeom>
            <a:avLst/>
            <a:gdLst/>
            <a:ahLst/>
            <a:cxnLst/>
            <a:rect l="l" t="t" r="r" b="b"/>
            <a:pathLst>
              <a:path h="86995">
                <a:moveTo>
                  <a:pt x="0" y="0"/>
                </a:moveTo>
                <a:lnTo>
                  <a:pt x="0" y="86829"/>
                </a:lnTo>
              </a:path>
            </a:pathLst>
          </a:custGeom>
          <a:ln w="40766">
            <a:solidFill>
              <a:srgbClr val="F457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6528" y="9002391"/>
            <a:ext cx="347345" cy="112395"/>
          </a:xfrm>
          <a:custGeom>
            <a:avLst/>
            <a:gdLst/>
            <a:ahLst/>
            <a:cxnLst/>
            <a:rect l="l" t="t" r="r" b="b"/>
            <a:pathLst>
              <a:path w="347344" h="112395">
                <a:moveTo>
                  <a:pt x="326047" y="0"/>
                </a:moveTo>
                <a:lnTo>
                  <a:pt x="21094" y="0"/>
                </a:lnTo>
                <a:lnTo>
                  <a:pt x="12890" y="1660"/>
                </a:lnTo>
                <a:lnTo>
                  <a:pt x="6184" y="6184"/>
                </a:lnTo>
                <a:lnTo>
                  <a:pt x="1660" y="12890"/>
                </a:lnTo>
                <a:lnTo>
                  <a:pt x="0" y="21094"/>
                </a:lnTo>
                <a:lnTo>
                  <a:pt x="0" y="91046"/>
                </a:lnTo>
                <a:lnTo>
                  <a:pt x="1660" y="99250"/>
                </a:lnTo>
                <a:lnTo>
                  <a:pt x="6184" y="105956"/>
                </a:lnTo>
                <a:lnTo>
                  <a:pt x="12890" y="110480"/>
                </a:lnTo>
                <a:lnTo>
                  <a:pt x="21094" y="112140"/>
                </a:lnTo>
                <a:lnTo>
                  <a:pt x="326047" y="112140"/>
                </a:lnTo>
                <a:lnTo>
                  <a:pt x="334250" y="110480"/>
                </a:lnTo>
                <a:lnTo>
                  <a:pt x="340956" y="105956"/>
                </a:lnTo>
                <a:lnTo>
                  <a:pt x="345481" y="99250"/>
                </a:lnTo>
                <a:lnTo>
                  <a:pt x="347141" y="91046"/>
                </a:lnTo>
                <a:lnTo>
                  <a:pt x="347141" y="86829"/>
                </a:lnTo>
                <a:lnTo>
                  <a:pt x="25311" y="86829"/>
                </a:lnTo>
                <a:lnTo>
                  <a:pt x="25311" y="25311"/>
                </a:lnTo>
                <a:lnTo>
                  <a:pt x="347141" y="25311"/>
                </a:lnTo>
                <a:lnTo>
                  <a:pt x="347141" y="21094"/>
                </a:lnTo>
                <a:lnTo>
                  <a:pt x="345481" y="12890"/>
                </a:lnTo>
                <a:lnTo>
                  <a:pt x="340956" y="6184"/>
                </a:lnTo>
                <a:lnTo>
                  <a:pt x="334250" y="1660"/>
                </a:lnTo>
                <a:lnTo>
                  <a:pt x="326047" y="0"/>
                </a:lnTo>
                <a:close/>
              </a:path>
              <a:path w="347344" h="112395">
                <a:moveTo>
                  <a:pt x="347141" y="25311"/>
                </a:moveTo>
                <a:lnTo>
                  <a:pt x="321830" y="25311"/>
                </a:lnTo>
                <a:lnTo>
                  <a:pt x="321830" y="86829"/>
                </a:lnTo>
                <a:lnTo>
                  <a:pt x="347141" y="86829"/>
                </a:lnTo>
                <a:lnTo>
                  <a:pt x="347141" y="253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0032" y="9176551"/>
            <a:ext cx="119557" cy="11132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52413" y="9190848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4093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52413" y="9233036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282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52419" y="9275224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4">
                <a:moveTo>
                  <a:pt x="0" y="0"/>
                </a:moveTo>
                <a:lnTo>
                  <a:pt x="279527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90032" y="9348669"/>
            <a:ext cx="119557" cy="11134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52413" y="9362979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4093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2413" y="9405167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282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52419" y="9447355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4">
                <a:moveTo>
                  <a:pt x="0" y="0"/>
                </a:moveTo>
                <a:lnTo>
                  <a:pt x="279527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52413" y="9535113"/>
            <a:ext cx="344170" cy="0"/>
          </a:xfrm>
          <a:custGeom>
            <a:avLst/>
            <a:gdLst/>
            <a:ahLst/>
            <a:cxnLst/>
            <a:rect l="l" t="t" r="r" b="b"/>
            <a:pathLst>
              <a:path w="344169">
                <a:moveTo>
                  <a:pt x="0" y="0"/>
                </a:moveTo>
                <a:lnTo>
                  <a:pt x="344093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52413" y="9577299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>
                <a:moveTo>
                  <a:pt x="0" y="0"/>
                </a:moveTo>
                <a:lnTo>
                  <a:pt x="232282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2419" y="9619488"/>
            <a:ext cx="280035" cy="0"/>
          </a:xfrm>
          <a:custGeom>
            <a:avLst/>
            <a:gdLst/>
            <a:ahLst/>
            <a:cxnLst/>
            <a:rect l="l" t="t" r="r" b="b"/>
            <a:pathLst>
              <a:path w="280034">
                <a:moveTo>
                  <a:pt x="0" y="0"/>
                </a:moveTo>
                <a:lnTo>
                  <a:pt x="279527" y="0"/>
                </a:lnTo>
              </a:path>
            </a:pathLst>
          </a:custGeom>
          <a:ln w="253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91498" y="9522453"/>
            <a:ext cx="109689" cy="10968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50350" y="1156558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899998" y="0"/>
                </a:move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  <a:lnTo>
                  <a:pt x="1577162" y="1492846"/>
                </a:ln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close/>
              </a:path>
            </a:pathLst>
          </a:custGeom>
          <a:solidFill>
            <a:srgbClr val="44C1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50350" y="1156558"/>
            <a:ext cx="1800225" cy="1800225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1577162" y="1492846"/>
                </a:moveTo>
                <a:lnTo>
                  <a:pt x="1608197" y="1455447"/>
                </a:lnTo>
                <a:lnTo>
                  <a:pt x="1637211" y="1416386"/>
                </a:lnTo>
                <a:lnTo>
                  <a:pt x="1664123" y="1375742"/>
                </a:lnTo>
                <a:lnTo>
                  <a:pt x="1688854" y="1333597"/>
                </a:lnTo>
                <a:lnTo>
                  <a:pt x="1711323" y="1290030"/>
                </a:lnTo>
                <a:lnTo>
                  <a:pt x="1731449" y="1245123"/>
                </a:lnTo>
                <a:lnTo>
                  <a:pt x="1749153" y="1198956"/>
                </a:lnTo>
                <a:lnTo>
                  <a:pt x="1764354" y="1151609"/>
                </a:lnTo>
                <a:lnTo>
                  <a:pt x="1776970" y="1103163"/>
                </a:lnTo>
                <a:lnTo>
                  <a:pt x="1786924" y="1053698"/>
                </a:lnTo>
                <a:lnTo>
                  <a:pt x="1794132" y="1003296"/>
                </a:lnTo>
                <a:lnTo>
                  <a:pt x="1798517" y="952035"/>
                </a:lnTo>
                <a:lnTo>
                  <a:pt x="1799996" y="899998"/>
                </a:lnTo>
                <a:lnTo>
                  <a:pt x="1798748" y="852199"/>
                </a:lnTo>
                <a:lnTo>
                  <a:pt x="1795047" y="805050"/>
                </a:lnTo>
                <a:lnTo>
                  <a:pt x="1788955" y="758613"/>
                </a:lnTo>
                <a:lnTo>
                  <a:pt x="1780533" y="712950"/>
                </a:lnTo>
                <a:lnTo>
                  <a:pt x="1769844" y="668124"/>
                </a:lnTo>
                <a:lnTo>
                  <a:pt x="1756951" y="624197"/>
                </a:lnTo>
                <a:lnTo>
                  <a:pt x="1741915" y="581230"/>
                </a:lnTo>
                <a:lnTo>
                  <a:pt x="1724798" y="539287"/>
                </a:lnTo>
                <a:lnTo>
                  <a:pt x="1705664" y="498429"/>
                </a:lnTo>
                <a:lnTo>
                  <a:pt x="1684573" y="458718"/>
                </a:lnTo>
                <a:lnTo>
                  <a:pt x="1661589" y="420217"/>
                </a:lnTo>
                <a:lnTo>
                  <a:pt x="1636773" y="382988"/>
                </a:lnTo>
                <a:lnTo>
                  <a:pt x="1610188" y="347093"/>
                </a:lnTo>
                <a:lnTo>
                  <a:pt x="1581895" y="312594"/>
                </a:lnTo>
                <a:lnTo>
                  <a:pt x="1551958" y="279553"/>
                </a:lnTo>
                <a:lnTo>
                  <a:pt x="1520437" y="248033"/>
                </a:lnTo>
                <a:lnTo>
                  <a:pt x="1487397" y="218096"/>
                </a:lnTo>
                <a:lnTo>
                  <a:pt x="1452897" y="189804"/>
                </a:lnTo>
                <a:lnTo>
                  <a:pt x="1417002" y="163219"/>
                </a:lnTo>
                <a:lnTo>
                  <a:pt x="1379773" y="138403"/>
                </a:lnTo>
                <a:lnTo>
                  <a:pt x="1341272" y="115419"/>
                </a:lnTo>
                <a:lnTo>
                  <a:pt x="1301561" y="94329"/>
                </a:lnTo>
                <a:lnTo>
                  <a:pt x="1260703" y="75195"/>
                </a:lnTo>
                <a:lnTo>
                  <a:pt x="1218760" y="58079"/>
                </a:lnTo>
                <a:lnTo>
                  <a:pt x="1175794" y="43043"/>
                </a:lnTo>
                <a:lnTo>
                  <a:pt x="1131867" y="30150"/>
                </a:lnTo>
                <a:lnTo>
                  <a:pt x="1087041" y="19462"/>
                </a:lnTo>
                <a:lnTo>
                  <a:pt x="1041379" y="11040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lnTo>
                  <a:pt x="852200" y="1247"/>
                </a:lnTo>
                <a:lnTo>
                  <a:pt x="805052" y="4948"/>
                </a:lnTo>
                <a:lnTo>
                  <a:pt x="758616" y="11040"/>
                </a:lnTo>
                <a:lnTo>
                  <a:pt x="712954" y="19462"/>
                </a:lnTo>
                <a:lnTo>
                  <a:pt x="668129" y="30150"/>
                </a:lnTo>
                <a:lnTo>
                  <a:pt x="624202" y="43043"/>
                </a:lnTo>
                <a:lnTo>
                  <a:pt x="581236" y="58079"/>
                </a:lnTo>
                <a:lnTo>
                  <a:pt x="539292" y="75195"/>
                </a:lnTo>
                <a:lnTo>
                  <a:pt x="498434" y="94329"/>
                </a:lnTo>
                <a:lnTo>
                  <a:pt x="458724" y="115419"/>
                </a:lnTo>
                <a:lnTo>
                  <a:pt x="420223" y="138403"/>
                </a:lnTo>
                <a:lnTo>
                  <a:pt x="382993" y="163219"/>
                </a:lnTo>
                <a:lnTo>
                  <a:pt x="347098" y="189804"/>
                </a:lnTo>
                <a:lnTo>
                  <a:pt x="312599" y="218096"/>
                </a:lnTo>
                <a:lnTo>
                  <a:pt x="279558" y="248033"/>
                </a:lnTo>
                <a:lnTo>
                  <a:pt x="248038" y="279553"/>
                </a:lnTo>
                <a:lnTo>
                  <a:pt x="218100" y="312594"/>
                </a:lnTo>
                <a:lnTo>
                  <a:pt x="189808" y="347093"/>
                </a:lnTo>
                <a:lnTo>
                  <a:pt x="163222" y="382988"/>
                </a:lnTo>
                <a:lnTo>
                  <a:pt x="138406" y="420217"/>
                </a:lnTo>
                <a:lnTo>
                  <a:pt x="115422" y="458718"/>
                </a:lnTo>
                <a:lnTo>
                  <a:pt x="94332" y="498429"/>
                </a:lnTo>
                <a:lnTo>
                  <a:pt x="75197" y="539287"/>
                </a:lnTo>
                <a:lnTo>
                  <a:pt x="58081" y="581230"/>
                </a:lnTo>
                <a:lnTo>
                  <a:pt x="43044" y="624197"/>
                </a:lnTo>
                <a:lnTo>
                  <a:pt x="30151" y="668124"/>
                </a:lnTo>
                <a:lnTo>
                  <a:pt x="19462" y="712950"/>
                </a:lnTo>
                <a:lnTo>
                  <a:pt x="11041" y="758613"/>
                </a:lnTo>
                <a:lnTo>
                  <a:pt x="4948" y="805050"/>
                </a:lnTo>
                <a:lnTo>
                  <a:pt x="1247" y="852199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51134" y="1798567"/>
                </a:lnTo>
                <a:lnTo>
                  <a:pt x="1001521" y="1794333"/>
                </a:lnTo>
                <a:lnTo>
                  <a:pt x="1051083" y="1787369"/>
                </a:lnTo>
                <a:lnTo>
                  <a:pt x="1099742" y="1777751"/>
                </a:lnTo>
                <a:lnTo>
                  <a:pt x="1147424" y="1765557"/>
                </a:lnTo>
                <a:lnTo>
                  <a:pt x="1194050" y="1750861"/>
                </a:lnTo>
                <a:lnTo>
                  <a:pt x="1239546" y="1733741"/>
                </a:lnTo>
                <a:lnTo>
                  <a:pt x="1283835" y="1714274"/>
                </a:lnTo>
                <a:lnTo>
                  <a:pt x="1326840" y="1692534"/>
                </a:lnTo>
                <a:lnTo>
                  <a:pt x="1368486" y="1668599"/>
                </a:lnTo>
                <a:lnTo>
                  <a:pt x="1408696" y="1642546"/>
                </a:lnTo>
                <a:lnTo>
                  <a:pt x="1447393" y="161444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44983" y="5918179"/>
            <a:ext cx="612140" cy="257810"/>
          </a:xfrm>
          <a:custGeom>
            <a:avLst/>
            <a:gdLst/>
            <a:ahLst/>
            <a:cxnLst/>
            <a:rect l="l" t="t" r="r" b="b"/>
            <a:pathLst>
              <a:path w="612140" h="257810">
                <a:moveTo>
                  <a:pt x="305816" y="0"/>
                </a:moveTo>
                <a:lnTo>
                  <a:pt x="0" y="45986"/>
                </a:lnTo>
                <a:lnTo>
                  <a:pt x="0" y="165557"/>
                </a:lnTo>
                <a:lnTo>
                  <a:pt x="7257" y="201268"/>
                </a:lnTo>
                <a:lnTo>
                  <a:pt x="27017" y="230512"/>
                </a:lnTo>
                <a:lnTo>
                  <a:pt x="56262" y="250273"/>
                </a:lnTo>
                <a:lnTo>
                  <a:pt x="91973" y="257530"/>
                </a:lnTo>
                <a:lnTo>
                  <a:pt x="519658" y="257530"/>
                </a:lnTo>
                <a:lnTo>
                  <a:pt x="555369" y="250273"/>
                </a:lnTo>
                <a:lnTo>
                  <a:pt x="584614" y="230512"/>
                </a:lnTo>
                <a:lnTo>
                  <a:pt x="604374" y="201268"/>
                </a:lnTo>
                <a:lnTo>
                  <a:pt x="611632" y="165557"/>
                </a:lnTo>
                <a:lnTo>
                  <a:pt x="611632" y="45986"/>
                </a:lnTo>
                <a:lnTo>
                  <a:pt x="305816" y="0"/>
                </a:lnTo>
                <a:close/>
              </a:path>
            </a:pathLst>
          </a:custGeom>
          <a:solidFill>
            <a:srgbClr val="C2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44983" y="5140995"/>
            <a:ext cx="612140" cy="257810"/>
          </a:xfrm>
          <a:custGeom>
            <a:avLst/>
            <a:gdLst/>
            <a:ahLst/>
            <a:cxnLst/>
            <a:rect l="l" t="t" r="r" b="b"/>
            <a:pathLst>
              <a:path w="612140" h="257810">
                <a:moveTo>
                  <a:pt x="519658" y="0"/>
                </a:moveTo>
                <a:lnTo>
                  <a:pt x="91973" y="0"/>
                </a:lnTo>
                <a:lnTo>
                  <a:pt x="56262" y="7257"/>
                </a:lnTo>
                <a:lnTo>
                  <a:pt x="27017" y="27017"/>
                </a:lnTo>
                <a:lnTo>
                  <a:pt x="7257" y="56262"/>
                </a:lnTo>
                <a:lnTo>
                  <a:pt x="0" y="91973"/>
                </a:lnTo>
                <a:lnTo>
                  <a:pt x="0" y="211543"/>
                </a:lnTo>
                <a:lnTo>
                  <a:pt x="305816" y="257530"/>
                </a:lnTo>
                <a:lnTo>
                  <a:pt x="611632" y="211543"/>
                </a:lnTo>
                <a:lnTo>
                  <a:pt x="611632" y="91973"/>
                </a:lnTo>
                <a:lnTo>
                  <a:pt x="604374" y="56262"/>
                </a:lnTo>
                <a:lnTo>
                  <a:pt x="584614" y="27017"/>
                </a:lnTo>
                <a:lnTo>
                  <a:pt x="555369" y="7257"/>
                </a:lnTo>
                <a:lnTo>
                  <a:pt x="519658" y="0"/>
                </a:lnTo>
                <a:close/>
              </a:path>
            </a:pathLst>
          </a:custGeom>
          <a:solidFill>
            <a:srgbClr val="C2B8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016306" y="6035449"/>
            <a:ext cx="68986" cy="6898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44981" y="5352542"/>
            <a:ext cx="612140" cy="612140"/>
          </a:xfrm>
          <a:custGeom>
            <a:avLst/>
            <a:gdLst/>
            <a:ahLst/>
            <a:cxnLst/>
            <a:rect l="l" t="t" r="r" b="b"/>
            <a:pathLst>
              <a:path w="612140" h="612139">
                <a:moveTo>
                  <a:pt x="0" y="0"/>
                </a:moveTo>
                <a:lnTo>
                  <a:pt x="611632" y="0"/>
                </a:lnTo>
                <a:lnTo>
                  <a:pt x="611632" y="611632"/>
                </a:lnTo>
                <a:lnTo>
                  <a:pt x="0" y="611632"/>
                </a:lnTo>
                <a:lnTo>
                  <a:pt x="0" y="0"/>
                </a:lnTo>
                <a:close/>
              </a:path>
            </a:pathLst>
          </a:custGeom>
          <a:solidFill>
            <a:srgbClr val="4638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99059" y="6018158"/>
            <a:ext cx="103479" cy="10346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960802" y="5246812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>
                <a:moveTo>
                  <a:pt x="0" y="0"/>
                </a:moveTo>
                <a:lnTo>
                  <a:pt x="179997" y="0"/>
                </a:lnTo>
              </a:path>
            </a:pathLst>
          </a:custGeom>
          <a:ln w="344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27840" y="5123749"/>
            <a:ext cx="646430" cy="1069340"/>
          </a:xfrm>
          <a:custGeom>
            <a:avLst/>
            <a:gdLst/>
            <a:ahLst/>
            <a:cxnLst/>
            <a:rect l="l" t="t" r="r" b="b"/>
            <a:pathLst>
              <a:path w="646430" h="1069339">
                <a:moveTo>
                  <a:pt x="534606" y="0"/>
                </a:moveTo>
                <a:lnTo>
                  <a:pt x="111315" y="0"/>
                </a:lnTo>
                <a:lnTo>
                  <a:pt x="68028" y="8761"/>
                </a:lnTo>
                <a:lnTo>
                  <a:pt x="32640" y="32640"/>
                </a:lnTo>
                <a:lnTo>
                  <a:pt x="8761" y="68028"/>
                </a:lnTo>
                <a:lnTo>
                  <a:pt x="0" y="111315"/>
                </a:lnTo>
                <a:lnTo>
                  <a:pt x="0" y="957897"/>
                </a:lnTo>
                <a:lnTo>
                  <a:pt x="8761" y="1001184"/>
                </a:lnTo>
                <a:lnTo>
                  <a:pt x="32640" y="1036572"/>
                </a:lnTo>
                <a:lnTo>
                  <a:pt x="68028" y="1060451"/>
                </a:lnTo>
                <a:lnTo>
                  <a:pt x="111315" y="1069213"/>
                </a:lnTo>
                <a:lnTo>
                  <a:pt x="534606" y="1069213"/>
                </a:lnTo>
                <a:lnTo>
                  <a:pt x="577891" y="1060451"/>
                </a:lnTo>
                <a:lnTo>
                  <a:pt x="613275" y="1036572"/>
                </a:lnTo>
                <a:lnTo>
                  <a:pt x="614524" y="1034719"/>
                </a:lnTo>
                <a:lnTo>
                  <a:pt x="111315" y="1034719"/>
                </a:lnTo>
                <a:lnTo>
                  <a:pt x="81438" y="1028672"/>
                </a:lnTo>
                <a:lnTo>
                  <a:pt x="57016" y="1012191"/>
                </a:lnTo>
                <a:lnTo>
                  <a:pt x="40538" y="987769"/>
                </a:lnTo>
                <a:lnTo>
                  <a:pt x="34493" y="957897"/>
                </a:lnTo>
                <a:lnTo>
                  <a:pt x="34493" y="857567"/>
                </a:lnTo>
                <a:lnTo>
                  <a:pt x="645909" y="857567"/>
                </a:lnTo>
                <a:lnTo>
                  <a:pt x="645909" y="823074"/>
                </a:lnTo>
                <a:lnTo>
                  <a:pt x="34493" y="823074"/>
                </a:lnTo>
                <a:lnTo>
                  <a:pt x="34493" y="246125"/>
                </a:lnTo>
                <a:lnTo>
                  <a:pt x="645909" y="246125"/>
                </a:lnTo>
                <a:lnTo>
                  <a:pt x="645909" y="211632"/>
                </a:lnTo>
                <a:lnTo>
                  <a:pt x="34493" y="211632"/>
                </a:lnTo>
                <a:lnTo>
                  <a:pt x="34493" y="111315"/>
                </a:lnTo>
                <a:lnTo>
                  <a:pt x="57016" y="57016"/>
                </a:lnTo>
                <a:lnTo>
                  <a:pt x="111315" y="34493"/>
                </a:lnTo>
                <a:lnTo>
                  <a:pt x="614524" y="34493"/>
                </a:lnTo>
                <a:lnTo>
                  <a:pt x="613275" y="32640"/>
                </a:lnTo>
                <a:lnTo>
                  <a:pt x="577891" y="8761"/>
                </a:lnTo>
                <a:lnTo>
                  <a:pt x="534606" y="0"/>
                </a:lnTo>
                <a:close/>
              </a:path>
              <a:path w="646430" h="1069339">
                <a:moveTo>
                  <a:pt x="645909" y="857567"/>
                </a:moveTo>
                <a:lnTo>
                  <a:pt x="611428" y="857567"/>
                </a:lnTo>
                <a:lnTo>
                  <a:pt x="611428" y="957897"/>
                </a:lnTo>
                <a:lnTo>
                  <a:pt x="605376" y="987769"/>
                </a:lnTo>
                <a:lnTo>
                  <a:pt x="588895" y="1012191"/>
                </a:lnTo>
                <a:lnTo>
                  <a:pt x="564476" y="1028672"/>
                </a:lnTo>
                <a:lnTo>
                  <a:pt x="534606" y="1034719"/>
                </a:lnTo>
                <a:lnTo>
                  <a:pt x="614524" y="1034719"/>
                </a:lnTo>
                <a:lnTo>
                  <a:pt x="637149" y="1001184"/>
                </a:lnTo>
                <a:lnTo>
                  <a:pt x="645909" y="957897"/>
                </a:lnTo>
                <a:lnTo>
                  <a:pt x="645909" y="857567"/>
                </a:lnTo>
                <a:close/>
              </a:path>
              <a:path w="646430" h="1069339">
                <a:moveTo>
                  <a:pt x="645909" y="246125"/>
                </a:moveTo>
                <a:lnTo>
                  <a:pt x="611428" y="246126"/>
                </a:lnTo>
                <a:lnTo>
                  <a:pt x="611428" y="823074"/>
                </a:lnTo>
                <a:lnTo>
                  <a:pt x="645909" y="823074"/>
                </a:lnTo>
                <a:lnTo>
                  <a:pt x="645909" y="246125"/>
                </a:lnTo>
                <a:close/>
              </a:path>
              <a:path w="646430" h="1069339">
                <a:moveTo>
                  <a:pt x="614524" y="34493"/>
                </a:moveTo>
                <a:lnTo>
                  <a:pt x="534606" y="34493"/>
                </a:lnTo>
                <a:lnTo>
                  <a:pt x="564478" y="40538"/>
                </a:lnTo>
                <a:lnTo>
                  <a:pt x="588900" y="57016"/>
                </a:lnTo>
                <a:lnTo>
                  <a:pt x="605381" y="81438"/>
                </a:lnTo>
                <a:lnTo>
                  <a:pt x="611428" y="111315"/>
                </a:lnTo>
                <a:lnTo>
                  <a:pt x="611428" y="211632"/>
                </a:lnTo>
                <a:lnTo>
                  <a:pt x="645909" y="211632"/>
                </a:lnTo>
                <a:lnTo>
                  <a:pt x="645909" y="111315"/>
                </a:lnTo>
                <a:lnTo>
                  <a:pt x="637149" y="68028"/>
                </a:lnTo>
                <a:lnTo>
                  <a:pt x="614524" y="34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13710" y="1720945"/>
            <a:ext cx="871855" cy="889635"/>
          </a:xfrm>
          <a:custGeom>
            <a:avLst/>
            <a:gdLst/>
            <a:ahLst/>
            <a:cxnLst/>
            <a:rect l="l" t="t" r="r" b="b"/>
            <a:pathLst>
              <a:path w="871855" h="889635">
                <a:moveTo>
                  <a:pt x="475818" y="684174"/>
                </a:moveTo>
                <a:lnTo>
                  <a:pt x="245541" y="684174"/>
                </a:lnTo>
                <a:lnTo>
                  <a:pt x="248551" y="687184"/>
                </a:lnTo>
                <a:lnTo>
                  <a:pt x="248551" y="866775"/>
                </a:lnTo>
                <a:lnTo>
                  <a:pt x="252749" y="880140"/>
                </a:lnTo>
                <a:lnTo>
                  <a:pt x="263051" y="888125"/>
                </a:lnTo>
                <a:lnTo>
                  <a:pt x="276026" y="889368"/>
                </a:lnTo>
                <a:lnTo>
                  <a:pt x="288239" y="882510"/>
                </a:lnTo>
                <a:lnTo>
                  <a:pt x="474040" y="684936"/>
                </a:lnTo>
                <a:lnTo>
                  <a:pt x="475818" y="684174"/>
                </a:lnTo>
                <a:close/>
              </a:path>
              <a:path w="871855" h="889635">
                <a:moveTo>
                  <a:pt x="707453" y="0"/>
                </a:moveTo>
                <a:lnTo>
                  <a:pt x="163817" y="0"/>
                </a:lnTo>
                <a:lnTo>
                  <a:pt x="120267" y="5851"/>
                </a:lnTo>
                <a:lnTo>
                  <a:pt x="81135" y="22365"/>
                </a:lnTo>
                <a:lnTo>
                  <a:pt x="47980" y="47979"/>
                </a:lnTo>
                <a:lnTo>
                  <a:pt x="22365" y="81131"/>
                </a:lnTo>
                <a:lnTo>
                  <a:pt x="5851" y="120260"/>
                </a:lnTo>
                <a:lnTo>
                  <a:pt x="0" y="163804"/>
                </a:lnTo>
                <a:lnTo>
                  <a:pt x="0" y="520369"/>
                </a:lnTo>
                <a:lnTo>
                  <a:pt x="5851" y="563918"/>
                </a:lnTo>
                <a:lnTo>
                  <a:pt x="22365" y="603048"/>
                </a:lnTo>
                <a:lnTo>
                  <a:pt x="47980" y="636200"/>
                </a:lnTo>
                <a:lnTo>
                  <a:pt x="81135" y="661812"/>
                </a:lnTo>
                <a:lnTo>
                  <a:pt x="120267" y="678323"/>
                </a:lnTo>
                <a:lnTo>
                  <a:pt x="163817" y="684174"/>
                </a:lnTo>
                <a:lnTo>
                  <a:pt x="707453" y="684174"/>
                </a:lnTo>
                <a:lnTo>
                  <a:pt x="750997" y="678322"/>
                </a:lnTo>
                <a:lnTo>
                  <a:pt x="790126" y="661809"/>
                </a:lnTo>
                <a:lnTo>
                  <a:pt x="823279" y="636195"/>
                </a:lnTo>
                <a:lnTo>
                  <a:pt x="848892" y="603043"/>
                </a:lnTo>
                <a:lnTo>
                  <a:pt x="865406" y="563913"/>
                </a:lnTo>
                <a:lnTo>
                  <a:pt x="871258" y="520369"/>
                </a:lnTo>
                <a:lnTo>
                  <a:pt x="871258" y="163804"/>
                </a:lnTo>
                <a:lnTo>
                  <a:pt x="865407" y="120260"/>
                </a:lnTo>
                <a:lnTo>
                  <a:pt x="848895" y="81131"/>
                </a:lnTo>
                <a:lnTo>
                  <a:pt x="823283" y="47979"/>
                </a:lnTo>
                <a:lnTo>
                  <a:pt x="790132" y="22365"/>
                </a:lnTo>
                <a:lnTo>
                  <a:pt x="751002" y="5851"/>
                </a:lnTo>
                <a:lnTo>
                  <a:pt x="707453" y="0"/>
                </a:lnTo>
                <a:close/>
              </a:path>
            </a:pathLst>
          </a:custGeom>
          <a:solidFill>
            <a:srgbClr val="EB5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13717" y="1742412"/>
            <a:ext cx="317500" cy="868044"/>
          </a:xfrm>
          <a:custGeom>
            <a:avLst/>
            <a:gdLst/>
            <a:ahLst/>
            <a:cxnLst/>
            <a:rect l="l" t="t" r="r" b="b"/>
            <a:pathLst>
              <a:path w="317500" h="868044">
                <a:moveTo>
                  <a:pt x="82689" y="0"/>
                </a:moveTo>
                <a:lnTo>
                  <a:pt x="48927" y="25568"/>
                </a:lnTo>
                <a:lnTo>
                  <a:pt x="22818" y="58888"/>
                </a:lnTo>
                <a:lnTo>
                  <a:pt x="5972" y="98349"/>
                </a:lnTo>
                <a:lnTo>
                  <a:pt x="0" y="142341"/>
                </a:lnTo>
                <a:lnTo>
                  <a:pt x="0" y="498906"/>
                </a:lnTo>
                <a:lnTo>
                  <a:pt x="5851" y="542450"/>
                </a:lnTo>
                <a:lnTo>
                  <a:pt x="22365" y="581580"/>
                </a:lnTo>
                <a:lnTo>
                  <a:pt x="47979" y="614732"/>
                </a:lnTo>
                <a:lnTo>
                  <a:pt x="81131" y="640346"/>
                </a:lnTo>
                <a:lnTo>
                  <a:pt x="120260" y="656859"/>
                </a:lnTo>
                <a:lnTo>
                  <a:pt x="163804" y="662711"/>
                </a:lnTo>
                <a:lnTo>
                  <a:pt x="245529" y="662711"/>
                </a:lnTo>
                <a:lnTo>
                  <a:pt x="248539" y="665721"/>
                </a:lnTo>
                <a:lnTo>
                  <a:pt x="248539" y="845312"/>
                </a:lnTo>
                <a:lnTo>
                  <a:pt x="252736" y="858675"/>
                </a:lnTo>
                <a:lnTo>
                  <a:pt x="263039" y="866655"/>
                </a:lnTo>
                <a:lnTo>
                  <a:pt x="276013" y="867895"/>
                </a:lnTo>
                <a:lnTo>
                  <a:pt x="288226" y="861034"/>
                </a:lnTo>
                <a:lnTo>
                  <a:pt x="317449" y="829957"/>
                </a:lnTo>
                <a:lnTo>
                  <a:pt x="317461" y="601573"/>
                </a:lnTo>
                <a:lnTo>
                  <a:pt x="317461" y="597662"/>
                </a:lnTo>
                <a:lnTo>
                  <a:pt x="314553" y="594499"/>
                </a:lnTo>
                <a:lnTo>
                  <a:pt x="235419" y="594499"/>
                </a:lnTo>
                <a:lnTo>
                  <a:pt x="193264" y="588337"/>
                </a:lnTo>
                <a:lnTo>
                  <a:pt x="155384" y="570948"/>
                </a:lnTo>
                <a:lnTo>
                  <a:pt x="123291" y="543975"/>
                </a:lnTo>
                <a:lnTo>
                  <a:pt x="98496" y="509063"/>
                </a:lnTo>
                <a:lnTo>
                  <a:pt x="82511" y="467855"/>
                </a:lnTo>
                <a:lnTo>
                  <a:pt x="76847" y="421995"/>
                </a:lnTo>
                <a:lnTo>
                  <a:pt x="76847" y="46520"/>
                </a:lnTo>
                <a:lnTo>
                  <a:pt x="77224" y="34534"/>
                </a:lnTo>
                <a:lnTo>
                  <a:pt x="78339" y="22769"/>
                </a:lnTo>
                <a:lnTo>
                  <a:pt x="80169" y="11249"/>
                </a:lnTo>
                <a:lnTo>
                  <a:pt x="82689" y="0"/>
                </a:lnTo>
                <a:close/>
              </a:path>
            </a:pathLst>
          </a:custGeom>
          <a:solidFill>
            <a:srgbClr val="E639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34095" y="1902336"/>
            <a:ext cx="430530" cy="361950"/>
          </a:xfrm>
          <a:custGeom>
            <a:avLst/>
            <a:gdLst/>
            <a:ahLst/>
            <a:cxnLst/>
            <a:rect l="l" t="t" r="r" b="b"/>
            <a:pathLst>
              <a:path w="430530" h="361950">
                <a:moveTo>
                  <a:pt x="106499" y="380"/>
                </a:moveTo>
                <a:lnTo>
                  <a:pt x="66424" y="8179"/>
                </a:lnTo>
                <a:lnTo>
                  <a:pt x="31194" y="31575"/>
                </a:lnTo>
                <a:lnTo>
                  <a:pt x="7798" y="66800"/>
                </a:lnTo>
                <a:lnTo>
                  <a:pt x="0" y="106873"/>
                </a:lnTo>
                <a:lnTo>
                  <a:pt x="7798" y="146946"/>
                </a:lnTo>
                <a:lnTo>
                  <a:pt x="31194" y="182171"/>
                </a:lnTo>
                <a:lnTo>
                  <a:pt x="210531" y="361521"/>
                </a:lnTo>
                <a:lnTo>
                  <a:pt x="219611" y="361521"/>
                </a:lnTo>
                <a:lnTo>
                  <a:pt x="399303" y="181803"/>
                </a:lnTo>
                <a:lnTo>
                  <a:pt x="422699" y="146573"/>
                </a:lnTo>
                <a:lnTo>
                  <a:pt x="430498" y="106499"/>
                </a:lnTo>
                <a:lnTo>
                  <a:pt x="422699" y="66424"/>
                </a:lnTo>
                <a:lnTo>
                  <a:pt x="418625" y="60290"/>
                </a:lnTo>
                <a:lnTo>
                  <a:pt x="210518" y="60290"/>
                </a:lnTo>
                <a:lnTo>
                  <a:pt x="181803" y="31575"/>
                </a:lnTo>
                <a:lnTo>
                  <a:pt x="146573" y="8179"/>
                </a:lnTo>
                <a:lnTo>
                  <a:pt x="106499" y="380"/>
                </a:lnTo>
                <a:close/>
              </a:path>
              <a:path w="430530" h="361950">
                <a:moveTo>
                  <a:pt x="323999" y="0"/>
                </a:moveTo>
                <a:lnTo>
                  <a:pt x="283925" y="7798"/>
                </a:lnTo>
                <a:lnTo>
                  <a:pt x="248694" y="31194"/>
                </a:lnTo>
                <a:lnTo>
                  <a:pt x="219598" y="60290"/>
                </a:lnTo>
                <a:lnTo>
                  <a:pt x="418625" y="60290"/>
                </a:lnTo>
                <a:lnTo>
                  <a:pt x="399303" y="31194"/>
                </a:lnTo>
                <a:lnTo>
                  <a:pt x="364073" y="7798"/>
                </a:lnTo>
                <a:lnTo>
                  <a:pt x="323999" y="0"/>
                </a:lnTo>
                <a:close/>
              </a:path>
            </a:pathLst>
          </a:custGeom>
          <a:solidFill>
            <a:srgbClr val="EB54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34095" y="1902336"/>
            <a:ext cx="430530" cy="361950"/>
          </a:xfrm>
          <a:custGeom>
            <a:avLst/>
            <a:gdLst/>
            <a:ahLst/>
            <a:cxnLst/>
            <a:rect l="l" t="t" r="r" b="b"/>
            <a:pathLst>
              <a:path w="430530" h="361950">
                <a:moveTo>
                  <a:pt x="106499" y="380"/>
                </a:moveTo>
                <a:lnTo>
                  <a:pt x="66424" y="8179"/>
                </a:lnTo>
                <a:lnTo>
                  <a:pt x="31194" y="31575"/>
                </a:lnTo>
                <a:lnTo>
                  <a:pt x="7798" y="66800"/>
                </a:lnTo>
                <a:lnTo>
                  <a:pt x="0" y="106873"/>
                </a:lnTo>
                <a:lnTo>
                  <a:pt x="7798" y="146946"/>
                </a:lnTo>
                <a:lnTo>
                  <a:pt x="31194" y="182171"/>
                </a:lnTo>
                <a:lnTo>
                  <a:pt x="210531" y="361521"/>
                </a:lnTo>
                <a:lnTo>
                  <a:pt x="219611" y="361521"/>
                </a:lnTo>
                <a:lnTo>
                  <a:pt x="399303" y="181803"/>
                </a:lnTo>
                <a:lnTo>
                  <a:pt x="422699" y="146573"/>
                </a:lnTo>
                <a:lnTo>
                  <a:pt x="430498" y="106499"/>
                </a:lnTo>
                <a:lnTo>
                  <a:pt x="422699" y="66424"/>
                </a:lnTo>
                <a:lnTo>
                  <a:pt x="418625" y="60290"/>
                </a:lnTo>
                <a:lnTo>
                  <a:pt x="210518" y="60290"/>
                </a:lnTo>
                <a:lnTo>
                  <a:pt x="181803" y="31575"/>
                </a:lnTo>
                <a:lnTo>
                  <a:pt x="146573" y="8179"/>
                </a:lnTo>
                <a:lnTo>
                  <a:pt x="106499" y="380"/>
                </a:lnTo>
                <a:close/>
              </a:path>
              <a:path w="430530" h="361950">
                <a:moveTo>
                  <a:pt x="323999" y="0"/>
                </a:moveTo>
                <a:lnTo>
                  <a:pt x="283925" y="7798"/>
                </a:lnTo>
                <a:lnTo>
                  <a:pt x="248694" y="31194"/>
                </a:lnTo>
                <a:lnTo>
                  <a:pt x="219598" y="60290"/>
                </a:lnTo>
                <a:lnTo>
                  <a:pt x="418625" y="60290"/>
                </a:lnTo>
                <a:lnTo>
                  <a:pt x="399303" y="31194"/>
                </a:lnTo>
                <a:lnTo>
                  <a:pt x="364073" y="7798"/>
                </a:lnTo>
                <a:lnTo>
                  <a:pt x="323999" y="0"/>
                </a:lnTo>
                <a:close/>
              </a:path>
            </a:pathLst>
          </a:custGeom>
          <a:solidFill>
            <a:srgbClr val="FF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34099" y="1902740"/>
            <a:ext cx="243204" cy="361315"/>
          </a:xfrm>
          <a:custGeom>
            <a:avLst/>
            <a:gdLst/>
            <a:ahLst/>
            <a:cxnLst/>
            <a:rect l="l" t="t" r="r" b="b"/>
            <a:pathLst>
              <a:path w="243205" h="361314">
                <a:moveTo>
                  <a:pt x="107137" y="0"/>
                </a:moveTo>
                <a:lnTo>
                  <a:pt x="54092" y="13727"/>
                </a:lnTo>
                <a:lnTo>
                  <a:pt x="7798" y="66395"/>
                </a:lnTo>
                <a:lnTo>
                  <a:pt x="0" y="106469"/>
                </a:lnTo>
                <a:lnTo>
                  <a:pt x="7798" y="146543"/>
                </a:lnTo>
                <a:lnTo>
                  <a:pt x="31194" y="181773"/>
                </a:lnTo>
                <a:lnTo>
                  <a:pt x="210531" y="361110"/>
                </a:lnTo>
                <a:lnTo>
                  <a:pt x="219611" y="361110"/>
                </a:lnTo>
                <a:lnTo>
                  <a:pt x="242928" y="337806"/>
                </a:lnTo>
                <a:lnTo>
                  <a:pt x="86896" y="181773"/>
                </a:lnTo>
                <a:lnTo>
                  <a:pt x="63500" y="146543"/>
                </a:lnTo>
                <a:lnTo>
                  <a:pt x="55702" y="106469"/>
                </a:lnTo>
                <a:lnTo>
                  <a:pt x="63500" y="66395"/>
                </a:lnTo>
                <a:lnTo>
                  <a:pt x="86896" y="31164"/>
                </a:lnTo>
                <a:lnTo>
                  <a:pt x="97621" y="21777"/>
                </a:lnTo>
                <a:lnTo>
                  <a:pt x="109219" y="14071"/>
                </a:lnTo>
                <a:lnTo>
                  <a:pt x="121518" y="8045"/>
                </a:lnTo>
                <a:lnTo>
                  <a:pt x="134343" y="3694"/>
                </a:lnTo>
                <a:lnTo>
                  <a:pt x="107137" y="0"/>
                </a:lnTo>
                <a:close/>
              </a:path>
            </a:pathLst>
          </a:custGeom>
          <a:solidFill>
            <a:srgbClr val="DCE6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1243" y="1714550"/>
            <a:ext cx="898525" cy="900430"/>
          </a:xfrm>
          <a:custGeom>
            <a:avLst/>
            <a:gdLst/>
            <a:ahLst/>
            <a:cxnLst/>
            <a:rect l="l" t="t" r="r" b="b"/>
            <a:pathLst>
              <a:path w="898525" h="900430">
                <a:moveTo>
                  <a:pt x="43573" y="61082"/>
                </a:moveTo>
                <a:lnTo>
                  <a:pt x="17584" y="91836"/>
                </a:lnTo>
                <a:lnTo>
                  <a:pt x="1989" y="142259"/>
                </a:lnTo>
                <a:lnTo>
                  <a:pt x="0" y="168917"/>
                </a:lnTo>
                <a:lnTo>
                  <a:pt x="0" y="525483"/>
                </a:lnTo>
                <a:lnTo>
                  <a:pt x="6343" y="572557"/>
                </a:lnTo>
                <a:lnTo>
                  <a:pt x="24241" y="614893"/>
                </a:lnTo>
                <a:lnTo>
                  <a:pt x="51992" y="650786"/>
                </a:lnTo>
                <a:lnTo>
                  <a:pt x="87898" y="678533"/>
                </a:lnTo>
                <a:lnTo>
                  <a:pt x="130213" y="696418"/>
                </a:lnTo>
                <a:lnTo>
                  <a:pt x="177292" y="702762"/>
                </a:lnTo>
                <a:lnTo>
                  <a:pt x="248551" y="702762"/>
                </a:lnTo>
                <a:lnTo>
                  <a:pt x="248551" y="871901"/>
                </a:lnTo>
                <a:lnTo>
                  <a:pt x="250181" y="882758"/>
                </a:lnTo>
                <a:lnTo>
                  <a:pt x="254814" y="892398"/>
                </a:lnTo>
                <a:lnTo>
                  <a:pt x="261841" y="900010"/>
                </a:lnTo>
                <a:lnTo>
                  <a:pt x="307888" y="900010"/>
                </a:lnTo>
                <a:lnTo>
                  <a:pt x="311531" y="896856"/>
                </a:lnTo>
                <a:lnTo>
                  <a:pt x="324908" y="882632"/>
                </a:lnTo>
                <a:lnTo>
                  <a:pt x="287909" y="882632"/>
                </a:lnTo>
                <a:lnTo>
                  <a:pt x="283286" y="881426"/>
                </a:lnTo>
                <a:lnTo>
                  <a:pt x="279692" y="880003"/>
                </a:lnTo>
                <a:lnTo>
                  <a:pt x="275501" y="877717"/>
                </a:lnTo>
                <a:lnTo>
                  <a:pt x="275501" y="696018"/>
                </a:lnTo>
                <a:lnTo>
                  <a:pt x="273912" y="688162"/>
                </a:lnTo>
                <a:lnTo>
                  <a:pt x="269581" y="681739"/>
                </a:lnTo>
                <a:lnTo>
                  <a:pt x="263162" y="677403"/>
                </a:lnTo>
                <a:lnTo>
                  <a:pt x="255308" y="675813"/>
                </a:lnTo>
                <a:lnTo>
                  <a:pt x="177279" y="675813"/>
                </a:lnTo>
                <a:lnTo>
                  <a:pt x="129814" y="668136"/>
                </a:lnTo>
                <a:lnTo>
                  <a:pt x="88553" y="646770"/>
                </a:lnTo>
                <a:lnTo>
                  <a:pt x="55992" y="614209"/>
                </a:lnTo>
                <a:lnTo>
                  <a:pt x="34625" y="572948"/>
                </a:lnTo>
                <a:lnTo>
                  <a:pt x="26949" y="525483"/>
                </a:lnTo>
                <a:lnTo>
                  <a:pt x="26949" y="168917"/>
                </a:lnTo>
                <a:lnTo>
                  <a:pt x="33635" y="124425"/>
                </a:lnTo>
                <a:lnTo>
                  <a:pt x="53200" y="84018"/>
                </a:lnTo>
                <a:lnTo>
                  <a:pt x="57403" y="77884"/>
                </a:lnTo>
                <a:lnTo>
                  <a:pt x="55841" y="69489"/>
                </a:lnTo>
                <a:lnTo>
                  <a:pt x="43573" y="61082"/>
                </a:lnTo>
                <a:close/>
              </a:path>
              <a:path w="898525" h="900430">
                <a:moveTo>
                  <a:pt x="813841" y="18588"/>
                </a:moveTo>
                <a:lnTo>
                  <a:pt x="720928" y="18588"/>
                </a:lnTo>
                <a:lnTo>
                  <a:pt x="768393" y="26264"/>
                </a:lnTo>
                <a:lnTo>
                  <a:pt x="809654" y="47631"/>
                </a:lnTo>
                <a:lnTo>
                  <a:pt x="842215" y="80192"/>
                </a:lnTo>
                <a:lnTo>
                  <a:pt x="863581" y="121452"/>
                </a:lnTo>
                <a:lnTo>
                  <a:pt x="871258" y="168917"/>
                </a:lnTo>
                <a:lnTo>
                  <a:pt x="871258" y="525483"/>
                </a:lnTo>
                <a:lnTo>
                  <a:pt x="863581" y="572948"/>
                </a:lnTo>
                <a:lnTo>
                  <a:pt x="842215" y="614209"/>
                </a:lnTo>
                <a:lnTo>
                  <a:pt x="809654" y="646770"/>
                </a:lnTo>
                <a:lnTo>
                  <a:pt x="768393" y="668136"/>
                </a:lnTo>
                <a:lnTo>
                  <a:pt x="720928" y="675813"/>
                </a:lnTo>
                <a:lnTo>
                  <a:pt x="485597" y="675813"/>
                </a:lnTo>
                <a:lnTo>
                  <a:pt x="480225" y="678137"/>
                </a:lnTo>
                <a:lnTo>
                  <a:pt x="287909" y="882632"/>
                </a:lnTo>
                <a:lnTo>
                  <a:pt x="324908" y="882632"/>
                </a:lnTo>
                <a:lnTo>
                  <a:pt x="494068" y="702775"/>
                </a:lnTo>
                <a:lnTo>
                  <a:pt x="721022" y="702762"/>
                </a:lnTo>
                <a:lnTo>
                  <a:pt x="768029" y="696418"/>
                </a:lnTo>
                <a:lnTo>
                  <a:pt x="810346" y="678523"/>
                </a:lnTo>
                <a:lnTo>
                  <a:pt x="846229" y="650779"/>
                </a:lnTo>
                <a:lnTo>
                  <a:pt x="873970" y="614889"/>
                </a:lnTo>
                <a:lnTo>
                  <a:pt x="891864" y="572556"/>
                </a:lnTo>
                <a:lnTo>
                  <a:pt x="898207" y="525483"/>
                </a:lnTo>
                <a:lnTo>
                  <a:pt x="898207" y="168917"/>
                </a:lnTo>
                <a:lnTo>
                  <a:pt x="891864" y="121844"/>
                </a:lnTo>
                <a:lnTo>
                  <a:pt x="873968" y="79511"/>
                </a:lnTo>
                <a:lnTo>
                  <a:pt x="846224" y="43621"/>
                </a:lnTo>
                <a:lnTo>
                  <a:pt x="813841" y="18588"/>
                </a:lnTo>
                <a:close/>
              </a:path>
              <a:path w="898525" h="900430">
                <a:moveTo>
                  <a:pt x="772775" y="0"/>
                </a:moveTo>
                <a:lnTo>
                  <a:pt x="123722" y="0"/>
                </a:lnTo>
                <a:lnTo>
                  <a:pt x="121727" y="484"/>
                </a:lnTo>
                <a:lnTo>
                  <a:pt x="95906" y="11355"/>
                </a:lnTo>
                <a:lnTo>
                  <a:pt x="71881" y="26360"/>
                </a:lnTo>
                <a:lnTo>
                  <a:pt x="65900" y="30792"/>
                </a:lnTo>
                <a:lnTo>
                  <a:pt x="64642" y="39238"/>
                </a:lnTo>
                <a:lnTo>
                  <a:pt x="73494" y="51201"/>
                </a:lnTo>
                <a:lnTo>
                  <a:pt x="81940" y="52446"/>
                </a:lnTo>
                <a:lnTo>
                  <a:pt x="87922" y="48026"/>
                </a:lnTo>
                <a:lnTo>
                  <a:pt x="108286" y="35304"/>
                </a:lnTo>
                <a:lnTo>
                  <a:pt x="130176" y="26087"/>
                </a:lnTo>
                <a:lnTo>
                  <a:pt x="153278" y="20480"/>
                </a:lnTo>
                <a:lnTo>
                  <a:pt x="177279" y="18588"/>
                </a:lnTo>
                <a:lnTo>
                  <a:pt x="813841" y="18588"/>
                </a:lnTo>
                <a:lnTo>
                  <a:pt x="810334" y="15877"/>
                </a:lnTo>
                <a:lnTo>
                  <a:pt x="7727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21681" y="1887640"/>
            <a:ext cx="457834" cy="387350"/>
          </a:xfrm>
          <a:custGeom>
            <a:avLst/>
            <a:gdLst/>
            <a:ahLst/>
            <a:cxnLst/>
            <a:rect l="l" t="t" r="r" b="b"/>
            <a:pathLst>
              <a:path w="457834" h="387350">
                <a:moveTo>
                  <a:pt x="119916" y="376"/>
                </a:moveTo>
                <a:lnTo>
                  <a:pt x="74747" y="9149"/>
                </a:lnTo>
                <a:lnTo>
                  <a:pt x="35080" y="35461"/>
                </a:lnTo>
                <a:lnTo>
                  <a:pt x="8770" y="75126"/>
                </a:lnTo>
                <a:lnTo>
                  <a:pt x="0" y="120291"/>
                </a:lnTo>
                <a:lnTo>
                  <a:pt x="8770" y="165456"/>
                </a:lnTo>
                <a:lnTo>
                  <a:pt x="35080" y="205120"/>
                </a:lnTo>
                <a:lnTo>
                  <a:pt x="214074" y="384114"/>
                </a:lnTo>
                <a:lnTo>
                  <a:pt x="221059" y="387010"/>
                </a:lnTo>
                <a:lnTo>
                  <a:pt x="235931" y="387010"/>
                </a:lnTo>
                <a:lnTo>
                  <a:pt x="242916" y="384114"/>
                </a:lnTo>
                <a:lnTo>
                  <a:pt x="266966" y="360060"/>
                </a:lnTo>
                <a:lnTo>
                  <a:pt x="228133" y="360060"/>
                </a:lnTo>
                <a:lnTo>
                  <a:pt x="54143" y="186070"/>
                </a:lnTo>
                <a:lnTo>
                  <a:pt x="33740" y="155313"/>
                </a:lnTo>
                <a:lnTo>
                  <a:pt x="26939" y="120291"/>
                </a:lnTo>
                <a:lnTo>
                  <a:pt x="33740" y="85268"/>
                </a:lnTo>
                <a:lnTo>
                  <a:pt x="54143" y="54511"/>
                </a:lnTo>
                <a:lnTo>
                  <a:pt x="84898" y="34110"/>
                </a:lnTo>
                <a:lnTo>
                  <a:pt x="119916" y="27312"/>
                </a:lnTo>
                <a:lnTo>
                  <a:pt x="192469" y="27312"/>
                </a:lnTo>
                <a:lnTo>
                  <a:pt x="165086" y="9145"/>
                </a:lnTo>
                <a:lnTo>
                  <a:pt x="119916" y="376"/>
                </a:lnTo>
                <a:close/>
              </a:path>
              <a:path w="457834" h="387350">
                <a:moveTo>
                  <a:pt x="338381" y="259045"/>
                </a:moveTo>
                <a:lnTo>
                  <a:pt x="329847" y="259045"/>
                </a:lnTo>
                <a:lnTo>
                  <a:pt x="228857" y="360060"/>
                </a:lnTo>
                <a:lnTo>
                  <a:pt x="266966" y="360060"/>
                </a:lnTo>
                <a:lnTo>
                  <a:pt x="348910" y="278107"/>
                </a:lnTo>
                <a:lnTo>
                  <a:pt x="348910" y="269573"/>
                </a:lnTo>
                <a:lnTo>
                  <a:pt x="338381" y="259045"/>
                </a:lnTo>
                <a:close/>
              </a:path>
              <a:path w="457834" h="387350">
                <a:moveTo>
                  <a:pt x="409980" y="26939"/>
                </a:moveTo>
                <a:lnTo>
                  <a:pt x="337416" y="26939"/>
                </a:lnTo>
                <a:lnTo>
                  <a:pt x="372434" y="33740"/>
                </a:lnTo>
                <a:lnTo>
                  <a:pt x="403190" y="54143"/>
                </a:lnTo>
                <a:lnTo>
                  <a:pt x="423592" y="84898"/>
                </a:lnTo>
                <a:lnTo>
                  <a:pt x="430393" y="119916"/>
                </a:lnTo>
                <a:lnTo>
                  <a:pt x="423592" y="154934"/>
                </a:lnTo>
                <a:lnTo>
                  <a:pt x="403190" y="185689"/>
                </a:lnTo>
                <a:lnTo>
                  <a:pt x="357698" y="231193"/>
                </a:lnTo>
                <a:lnTo>
                  <a:pt x="357698" y="239728"/>
                </a:lnTo>
                <a:lnTo>
                  <a:pt x="368226" y="250256"/>
                </a:lnTo>
                <a:lnTo>
                  <a:pt x="376761" y="250256"/>
                </a:lnTo>
                <a:lnTo>
                  <a:pt x="422252" y="204752"/>
                </a:lnTo>
                <a:lnTo>
                  <a:pt x="448563" y="165086"/>
                </a:lnTo>
                <a:lnTo>
                  <a:pt x="457333" y="119916"/>
                </a:lnTo>
                <a:lnTo>
                  <a:pt x="448563" y="74747"/>
                </a:lnTo>
                <a:lnTo>
                  <a:pt x="422252" y="35080"/>
                </a:lnTo>
                <a:lnTo>
                  <a:pt x="409980" y="26939"/>
                </a:lnTo>
                <a:close/>
              </a:path>
              <a:path w="457834" h="387350">
                <a:moveTo>
                  <a:pt x="192469" y="27312"/>
                </a:moveTo>
                <a:lnTo>
                  <a:pt x="119916" y="27312"/>
                </a:lnTo>
                <a:lnTo>
                  <a:pt x="154934" y="34114"/>
                </a:lnTo>
                <a:lnTo>
                  <a:pt x="185689" y="54511"/>
                </a:lnTo>
                <a:lnTo>
                  <a:pt x="214061" y="82883"/>
                </a:lnTo>
                <a:lnTo>
                  <a:pt x="221046" y="85778"/>
                </a:lnTo>
                <a:lnTo>
                  <a:pt x="235905" y="85778"/>
                </a:lnTo>
                <a:lnTo>
                  <a:pt x="242890" y="82883"/>
                </a:lnTo>
                <a:lnTo>
                  <a:pt x="266955" y="58829"/>
                </a:lnTo>
                <a:lnTo>
                  <a:pt x="228120" y="58829"/>
                </a:lnTo>
                <a:lnTo>
                  <a:pt x="204752" y="35461"/>
                </a:lnTo>
                <a:lnTo>
                  <a:pt x="192469" y="27312"/>
                </a:lnTo>
                <a:close/>
              </a:path>
              <a:path w="457834" h="387350">
                <a:moveTo>
                  <a:pt x="337421" y="0"/>
                </a:moveTo>
                <a:lnTo>
                  <a:pt x="292252" y="8770"/>
                </a:lnTo>
                <a:lnTo>
                  <a:pt x="252580" y="35080"/>
                </a:lnTo>
                <a:lnTo>
                  <a:pt x="228831" y="58829"/>
                </a:lnTo>
                <a:lnTo>
                  <a:pt x="266955" y="58829"/>
                </a:lnTo>
                <a:lnTo>
                  <a:pt x="271643" y="54143"/>
                </a:lnTo>
                <a:lnTo>
                  <a:pt x="302398" y="33740"/>
                </a:lnTo>
                <a:lnTo>
                  <a:pt x="337416" y="26939"/>
                </a:lnTo>
                <a:lnTo>
                  <a:pt x="409980" y="26939"/>
                </a:lnTo>
                <a:lnTo>
                  <a:pt x="382588" y="8770"/>
                </a:lnTo>
                <a:lnTo>
                  <a:pt x="3374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B982A7E41CD844A233A6DB61736C59" ma:contentTypeVersion="12" ma:contentTypeDescription="Create a new document." ma:contentTypeScope="" ma:versionID="c24dafb9c7977a0fec6edfca962f311c">
  <xsd:schema xmlns:xsd="http://www.w3.org/2001/XMLSchema" xmlns:xs="http://www.w3.org/2001/XMLSchema" xmlns:p="http://schemas.microsoft.com/office/2006/metadata/properties" xmlns:ns2="6506822d-b40d-4ddc-9811-bfc2336702ec" xmlns:ns3="78f8b19c-10ab-43a0-aa9c-c13c2fbc5c71" targetNamespace="http://schemas.microsoft.com/office/2006/metadata/properties" ma:root="true" ma:fieldsID="451f264455703fef3783f04dfade37db" ns2:_="" ns3:_="">
    <xsd:import namespace="6506822d-b40d-4ddc-9811-bfc2336702ec"/>
    <xsd:import namespace="78f8b19c-10ab-43a0-aa9c-c13c2fbc5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6822d-b40d-4ddc-9811-bfc233670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f8b19c-10ab-43a0-aa9c-c13c2fbc5c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C6DDEC-5E71-4452-A162-7F2892100C7F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EF0EA1B0-BB5F-47AA-B41C-9216EFB0D5D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6506822d-b40d-4ddc-9811-bfc2336702ec"/>
    <ds:schemaRef ds:uri="78f8b19c-10ab-43a0-aa9c-c13c2fbc5c71"/>
  </ds:schemaRefs>
</ds:datastoreItem>
</file>

<file path=customXml/itemProps3.xml><?xml version="1.0" encoding="utf-8"?>
<ds:datastoreItem xmlns:ds="http://schemas.openxmlformats.org/officeDocument/2006/customXml" ds:itemID="{91BED788-CFDE-4C8A-B57B-12B65375E8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327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Unknown User</cp:lastModifiedBy>
  <cp:revision>11</cp:revision>
  <dcterms:created xsi:type="dcterms:W3CDTF">2020-04-01T09:39:58Z</dcterms:created>
  <dcterms:modified xsi:type="dcterms:W3CDTF">2020-04-14T23:45:41Z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2020-04-01T00:00:00Z</vt:filetime>
  </property>
  <property fmtid="{D5CDD505-2E9C-101B-9397-08002B2CF9AE}" pid="5" name="ContentTypeId">
    <vt:lpwstr>0x010100E0B982A7E41CD844A233A6DB61736C59</vt:lpwstr>
  </property>
</Properties>
</file>